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7"/>
  </p:notesMasterIdLst>
  <p:handoutMasterIdLst>
    <p:handoutMasterId r:id="rId8"/>
  </p:handoutMasterIdLst>
  <p:sldIdLst>
    <p:sldId id="288" r:id="rId2"/>
    <p:sldId id="718" r:id="rId3"/>
    <p:sldId id="715" r:id="rId4"/>
    <p:sldId id="717" r:id="rId5"/>
    <p:sldId id="714" r:id="rId6"/>
  </p:sldIdLst>
  <p:sldSz cx="9144000" cy="5143500" type="screen16x9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Stefan Lueders" initials="S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861AA"/>
    <a:srgbClr val="0B387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2443" autoAdjust="0"/>
  </p:normalViewPr>
  <p:slideViewPr>
    <p:cSldViewPr snapToGrid="0">
      <p:cViewPr varScale="1">
        <p:scale>
          <a:sx n="84" d="100"/>
          <a:sy n="84" d="100"/>
        </p:scale>
        <p:origin x="580" y="64"/>
      </p:cViewPr>
      <p:guideLst>
        <p:guide orient="horz" pos="15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392"/>
    </p:cViewPr>
  </p:sorterViewPr>
  <p:notesViewPr>
    <p:cSldViewPr snapToGrid="0">
      <p:cViewPr varScale="1">
        <p:scale>
          <a:sx n="60" d="100"/>
          <a:sy n="60" d="100"/>
        </p:scale>
        <p:origin x="-3354" y="-10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347E4CB-A161-4269-91B9-38695CBCE05C}" type="datetimeFigureOut">
              <a:rPr lang="en-US" smtClean="0"/>
              <a:pPr/>
              <a:t>2023-10-08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4F0AAA-64F3-48CA-AACA-72A4143501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4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76DBF28-7434-4EB6-8100-37960D50BE17}" type="datetimeFigureOut">
              <a:rPr lang="en-US" smtClean="0"/>
              <a:pPr/>
              <a:t>2023-10-08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F83A71-C450-47BB-B944-424250FA2F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517" y="1390500"/>
            <a:ext cx="5156193" cy="23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75559" y="4622400"/>
            <a:ext cx="6568441" cy="521100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Footer Placeholder 1"/>
          <p:cNvSpPr txBox="1">
            <a:spLocks/>
          </p:cNvSpPr>
          <p:nvPr userDrawn="1"/>
        </p:nvSpPr>
        <p:spPr>
          <a:xfrm>
            <a:off x="451920" y="4628286"/>
            <a:ext cx="2238813" cy="526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Introduction</a:t>
            </a:r>
            <a:br>
              <a:rPr lang="en-GB" dirty="0"/>
            </a:br>
            <a:r>
              <a:rPr lang="en-US" b="1" dirty="0"/>
              <a:t>Dr. Stefan.Lueders@cern.ch</a:t>
            </a:r>
          </a:p>
          <a:p>
            <a:pPr algn="l"/>
            <a:r>
              <a:rPr lang="en-US" baseline="0" dirty="0"/>
              <a:t>(CS)</a:t>
            </a:r>
            <a:r>
              <a:rPr lang="en-US" baseline="30000" dirty="0"/>
              <a:t>2</a:t>
            </a:r>
            <a:r>
              <a:rPr lang="en-US" baseline="0" dirty="0"/>
              <a:t>/HEP, Cape Town (SA), 2023/10/8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71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888" y="171450"/>
            <a:ext cx="6622275" cy="40005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0877457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8247"/>
            <a:ext cx="800764" cy="51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3" r:id="rId2"/>
    <p:sldLayoutId id="2147483766" r:id="rId3"/>
    <p:sldLayoutId id="2147483769" r:id="rId4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176212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u="none">
              <a:solidFill>
                <a:schemeClr val="accent6"/>
              </a:solidFill>
            </a:endParaRPr>
          </a:p>
        </p:txBody>
      </p:sp>
      <p:pic>
        <p:nvPicPr>
          <p:cNvPr id="11" name="CERN-VIDEORUSH-2014-012-001-3000-kbps-1280x720-audio-64-kbps-ster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434" y="745956"/>
            <a:ext cx="4391132" cy="3425642"/>
          </a:xfrm>
          <a:prstGeom prst="rect">
            <a:avLst/>
          </a:prstGeom>
        </p:spPr>
      </p:pic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4572000" y="0"/>
            <a:ext cx="4576311" cy="4617720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Intro to the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8</a:t>
            </a:r>
            <a:r>
              <a:rPr lang="en-GB" sz="5400" b="1" baseline="30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th</a:t>
            </a: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  <a: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Control System</a:t>
            </a:r>
            <a:b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Cyber-Security</a:t>
            </a:r>
            <a:b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Workshop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 Pro Black" panose="020F050202020403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(CS)</a:t>
            </a:r>
            <a:r>
              <a:rPr lang="en-GB" sz="2400" baseline="30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2</a:t>
            </a:r>
            <a:r>
              <a:rPr lang="en-GB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DLaM Display" panose="020F0502020204030204" pitchFamily="2" charset="0"/>
              </a:rPr>
              <a:t>/HEP</a:t>
            </a:r>
            <a:endParaRPr lang="en-GB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ADLaM Display" panose="020F0502020204030204" pitchFamily="2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0" y="665838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BB371-1636-999E-B787-C0747EA7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Long Way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E8CF5-5714-60C6-2BAF-C6408EB22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6" y="28760"/>
            <a:ext cx="4865964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CE3782-DB59-D2FF-305B-92E9B203B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26" y="187663"/>
            <a:ext cx="4915628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59AF44-0F3E-4C2A-1DCD-801BE180C4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91" y="362197"/>
            <a:ext cx="4913194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0EB49C-12B2-F51F-E0FE-9899E428CD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510" y="536731"/>
            <a:ext cx="4874996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C4AB71-789E-2B11-022F-49917F902C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274" y="686304"/>
            <a:ext cx="6491472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2E4213-6A56-9852-67A4-7F233BE275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962" y="758581"/>
            <a:ext cx="647688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AC7AFC3-70DD-ABB3-6127-AFE93A1D60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559" y="908154"/>
            <a:ext cx="6469379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34196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79B30-277A-AB63-845E-DA1D75C93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#1 </a:t>
            </a:r>
            <a:r>
              <a:rPr lang="en-US" dirty="0"/>
              <a:t>Threat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F62C4B-0F11-1C52-D0D3-7C3459CADE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32" y="120451"/>
            <a:ext cx="5100930" cy="1511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65B440-0FE8-FB97-B6F9-24FBBFE7A1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2535" y="1187670"/>
            <a:ext cx="6070822" cy="1511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25AA13-EFD1-505A-DECD-FFC41DA709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724" y="246227"/>
            <a:ext cx="4595751" cy="3909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79B722-A372-4F20-DA13-A72EADE127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353" y="2098731"/>
            <a:ext cx="7184162" cy="2358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 chart of a group of green and yellow pie charts&#10;&#10;Description automatically generated">
            <a:extLst>
              <a:ext uri="{FF2B5EF4-FFF2-40B4-BE49-F238E27FC236}">
                <a16:creationId xmlns:a16="http://schemas.microsoft.com/office/drawing/2014/main" id="{FEE32AC3-96D2-495E-FC2A-189A2653F7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89" y="380527"/>
            <a:ext cx="4158042" cy="3701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A3DF866-83BC-C52A-F12F-7142A350D6F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64" y="373879"/>
            <a:ext cx="4583796" cy="3701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chart of blue and yellow pie charts&#10;&#10;Description automatically generated">
            <a:extLst>
              <a:ext uri="{FF2B5EF4-FFF2-40B4-BE49-F238E27FC236}">
                <a16:creationId xmlns:a16="http://schemas.microsoft.com/office/drawing/2014/main" id="{150B3BA8-71CF-B75A-1098-D3BD2CE7B1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466" y="380527"/>
            <a:ext cx="4325226" cy="3701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36704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9955-4AE3-A496-3DD5-4950C25FF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is NOT getting better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FE039E-7531-459A-10E8-C205527C77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26" y="143530"/>
            <a:ext cx="8522947" cy="2615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0B499F-6CB6-C30D-2339-77EAFE33B492}"/>
              </a:ext>
            </a:extLst>
          </p:cNvPr>
          <p:cNvSpPr txBox="1"/>
          <p:nvPr/>
        </p:nvSpPr>
        <p:spPr>
          <a:xfrm>
            <a:off x="76064" y="2900855"/>
            <a:ext cx="153760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Ransom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Data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encryption;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Decrypt key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for money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825262-3DF5-3775-0AA7-4C7545111A3C}"/>
              </a:ext>
            </a:extLst>
          </p:cNvPr>
          <p:cNvSpPr txBox="1"/>
          <p:nvPr/>
        </p:nvSpPr>
        <p:spPr>
          <a:xfrm>
            <a:off x="7134475" y="2897433"/>
            <a:ext cx="196720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4xExtortion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o</a:t>
            </a:r>
            <a:endParaRPr lang="en-US" sz="2400" b="1" dirty="0">
              <a:solidFill>
                <a:srgbClr val="FFFFFF"/>
              </a:solidFill>
            </a:endParaRPr>
          </a:p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xExtortion</a:t>
            </a:r>
            <a:br>
              <a:rPr lang="en-US" sz="1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+Alerting</a:t>
            </a:r>
            <a:br>
              <a:rPr lang="en-US" sz="1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clients &amp; partners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1DF5EF-9258-1469-A160-DC9E740C624F}"/>
              </a:ext>
            </a:extLst>
          </p:cNvPr>
          <p:cNvSpPr txBox="1"/>
          <p:nvPr/>
        </p:nvSpPr>
        <p:spPr>
          <a:xfrm>
            <a:off x="5264258" y="2900854"/>
            <a:ext cx="187743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3xExtortion</a:t>
            </a:r>
            <a:br>
              <a:rPr lang="en-US" sz="2400" b="1" dirty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2xExtortion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+Selling Data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F47F2F-50A2-3901-0DA1-11F7490EF910}"/>
              </a:ext>
            </a:extLst>
          </p:cNvPr>
          <p:cNvSpPr txBox="1"/>
          <p:nvPr/>
        </p:nvSpPr>
        <p:spPr>
          <a:xfrm>
            <a:off x="3364922" y="2897434"/>
            <a:ext cx="187743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2xExtortion</a:t>
            </a:r>
            <a:br>
              <a:rPr lang="en-US" sz="2400" b="1" dirty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Ransom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+Extortion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4B6D3D-4101-0F9F-10F8-4C211AA687C2}"/>
              </a:ext>
            </a:extLst>
          </p:cNvPr>
          <p:cNvSpPr txBox="1"/>
          <p:nvPr/>
        </p:nvSpPr>
        <p:spPr>
          <a:xfrm>
            <a:off x="1724987" y="2900854"/>
            <a:ext cx="1534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Extortion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Data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exfiltration;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Hand back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for money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BE5035-31B1-C7D2-9022-F670A0AC9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824" y="254208"/>
            <a:ext cx="5136702" cy="4226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iagonal Stripe 10">
            <a:extLst>
              <a:ext uri="{FF2B5EF4-FFF2-40B4-BE49-F238E27FC236}">
                <a16:creationId xmlns:a16="http://schemas.microsoft.com/office/drawing/2014/main" id="{93913E24-15C1-BE08-5D53-4E62A826D19F}"/>
              </a:ext>
            </a:extLst>
          </p:cNvPr>
          <p:cNvSpPr/>
          <p:nvPr/>
        </p:nvSpPr>
        <p:spPr>
          <a:xfrm flipH="1" flipV="1">
            <a:off x="4935678" y="2378337"/>
            <a:ext cx="2187847" cy="2102150"/>
          </a:xfrm>
          <a:prstGeom prst="diagStripe">
            <a:avLst>
              <a:gd name="adj" fmla="val 60125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625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F8FA7-96FA-A606-8A9D-C9D85C1F3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2220" y="4622400"/>
            <a:ext cx="6621781" cy="521100"/>
          </a:xfrm>
        </p:spPr>
        <p:txBody>
          <a:bodyPr>
            <a:normAutofit fontScale="90000"/>
          </a:bodyPr>
          <a:lstStyle/>
          <a:p>
            <a:r>
              <a:rPr lang="en-US" dirty="0"/>
              <a:t>indico.cern.ch/event/1270052</a:t>
            </a:r>
            <a:r>
              <a:rPr lang="en-US"/>
              <a:t>/timetable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16A610-8E1C-E931-F041-4142290EC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342"/>
            <a:ext cx="7990430" cy="270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8DF20-ED5D-1067-A90D-69E4056EC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76" y="1219200"/>
            <a:ext cx="8337024" cy="340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80460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̀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39254</TotalTime>
  <Words>88</Words>
  <Application>Microsoft Office PowerPoint</Application>
  <PresentationFormat>On-screen Show (16:9)</PresentationFormat>
  <Paragraphs>16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Verdana Pro Black</vt:lpstr>
      <vt:lpstr>ThèmeCERN</vt:lpstr>
      <vt:lpstr>PowerPoint Presentation</vt:lpstr>
      <vt:lpstr>A Long Way</vt:lpstr>
      <vt:lpstr>The #1 Threat</vt:lpstr>
      <vt:lpstr>It is NOT getting better</vt:lpstr>
      <vt:lpstr>indico.cern.ch/event/1270052/timetable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Recruitment Plan</dc:title>
  <dc:creator>purvisj</dc:creator>
  <cp:lastModifiedBy>Stefan Lueders</cp:lastModifiedBy>
  <cp:revision>1733</cp:revision>
  <cp:lastPrinted>2021-11-18T18:12:23Z</cp:lastPrinted>
  <dcterms:created xsi:type="dcterms:W3CDTF">2010-12-08T19:26:50Z</dcterms:created>
  <dcterms:modified xsi:type="dcterms:W3CDTF">2023-10-08T20:01:06Z</dcterms:modified>
</cp:coreProperties>
</file>