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716" r:id="rId2"/>
  </p:sldMasterIdLst>
  <p:sldIdLst>
    <p:sldId id="270" r:id="rId3"/>
    <p:sldId id="257" r:id="rId4"/>
    <p:sldId id="268" r:id="rId5"/>
    <p:sldId id="269" r:id="rId6"/>
    <p:sldId id="258" r:id="rId7"/>
    <p:sldId id="259" r:id="rId8"/>
    <p:sldId id="260" r:id="rId9"/>
    <p:sldId id="261" r:id="rId10"/>
    <p:sldId id="263" r:id="rId11"/>
    <p:sldId id="264" r:id="rId12"/>
    <p:sldId id="265" r:id="rId13"/>
    <p:sldId id="266" r:id="rId14"/>
    <p:sldId id="267" r:id="rId15"/>
    <p:sldId id="262"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159" d="100"/>
          <a:sy n="159" d="100"/>
        </p:scale>
        <p:origin x="1410"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svg"/><Relationship Id="rId10" Type="http://schemas.openxmlformats.org/officeDocument/2006/relationships/image" Target="../media/image1.jpeg"/><Relationship Id="rId4" Type="http://schemas.openxmlformats.org/officeDocument/2006/relationships/image" Target="../media/image5.png"/><Relationship Id="rId9" Type="http://schemas.openxmlformats.org/officeDocument/2006/relationships/image" Target="../media/image10.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ligh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B8D5A5C-8820-F08B-5D55-E18FD6A1FD2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fld id="{B61BEF0D-F0BB-DE4B-95CE-6DB70DBA9567}" type="datetimeFigureOut">
              <a:rPr lang="en-US" smtClean="0"/>
              <a:pPr/>
              <a:t>9/17/2025</a:t>
            </a:fld>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endParaRPr lang="en-US" dirty="0"/>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692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p:nvPicPr>
        <p:blipFill>
          <a:blip r:embed="rId2" cstate="screen">
            <a:extLst>
              <a:ext uri="{28A0092B-C50C-407E-A947-70E740481C1C}">
                <a14:useLocalDpi xmlns:a14="http://schemas.microsoft.com/office/drawing/2010/main"/>
              </a:ext>
            </a:extLst>
          </a:blip>
          <a:srcRect t="-1" r="21412" b="3671"/>
          <a:stretch/>
        </p:blipFill>
        <p:spPr>
          <a:xfrm>
            <a:off x="4103005" y="2425441"/>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2"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fld id="{B61BEF0D-F0BB-DE4B-95CE-6DB70DBA9567}" type="datetimeFigureOut">
              <a:rPr lang="en-US" smtClean="0"/>
              <a:pPr/>
              <a:t>9/17/2025</a:t>
            </a:fld>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9051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p:nvPicPr>
        <p:blipFill>
          <a:blip r:embed="rId2" cstate="screen">
            <a:extLst>
              <a:ext uri="{28A0092B-C50C-407E-A947-70E740481C1C}">
                <a14:useLocalDpi xmlns:a14="http://schemas.microsoft.com/office/drawing/2010/main"/>
              </a:ext>
            </a:extLst>
          </a:blip>
          <a:srcRect r="21679" b="4126"/>
          <a:stretch/>
        </p:blipFill>
        <p:spPr>
          <a:xfrm>
            <a:off x="8362184" y="2425441"/>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2616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3260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p:nvSpPr>
        <p:spPr>
          <a:xfrm rot="16200000">
            <a:off x="466342"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0" y="6356350"/>
            <a:ext cx="358919"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4489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fld id="{B61BEF0D-F0BB-DE4B-95CE-6DB70DBA9567}" type="datetimeFigureOut">
              <a:rPr lang="en-US" smtClean="0"/>
              <a:pPr/>
              <a:t>9/17/2025</a:t>
            </a:fld>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36244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fld id="{B61BEF0D-F0BB-DE4B-95CE-6DB70DBA9567}" type="datetimeFigureOut">
              <a:rPr lang="en-US" smtClean="0"/>
              <a:pPr/>
              <a:t>9/17/2025</a:t>
            </a:fld>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89012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854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2"/>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0" y="6356350"/>
            <a:ext cx="358919"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3227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key-fig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E187AF-3341-8854-383A-CA20D59A0AFD}"/>
              </a:ext>
            </a:extLst>
          </p:cNvPr>
          <p:cNvSpPr/>
          <p:nvPr/>
        </p:nvSpPr>
        <p:spPr>
          <a:xfrm>
            <a:off x="0" y="1678988"/>
            <a:ext cx="11830050"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fld id="{B61BEF0D-F0BB-DE4B-95CE-6DB70DBA9567}" type="datetimeFigureOut">
              <a:rPr lang="en-US" smtClean="0"/>
              <a:pPr/>
              <a:t>9/17/2025</a:t>
            </a:fld>
            <a:endParaRPr lang="en-US" dirty="0"/>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8269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060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Fermilab-safety-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FC08B2F-2115-B3DD-9F6B-2250D6924791}"/>
              </a:ext>
            </a:extLst>
          </p:cNvPr>
          <p:cNvSpPr/>
          <p:nvPr/>
        </p:nvSpPr>
        <p:spPr>
          <a:xfrm rot="16200000">
            <a:off x="6100708" y="2443989"/>
            <a:ext cx="409158"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8DA0380-8C68-440A-E0D1-98B1FF481AFF}"/>
              </a:ext>
            </a:extLst>
          </p:cNvPr>
          <p:cNvSpPr/>
          <p:nvPr/>
        </p:nvSpPr>
        <p:spPr>
          <a:xfrm rot="16200000">
            <a:off x="2246147" y="2442828"/>
            <a:ext cx="411480"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C6C5186-D3BF-B690-D5E5-4F529942FD1B}"/>
              </a:ext>
            </a:extLst>
          </p:cNvPr>
          <p:cNvSpPr/>
          <p:nvPr/>
        </p:nvSpPr>
        <p:spPr>
          <a:xfrm rot="16200000">
            <a:off x="4174008" y="-797921"/>
            <a:ext cx="409158"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E3CFFA6-6C98-21FD-EA70-059BCD691C4B}"/>
              </a:ext>
            </a:extLst>
          </p:cNvPr>
          <p:cNvSpPr/>
          <p:nvPr/>
        </p:nvSpPr>
        <p:spPr>
          <a:xfrm rot="16200000">
            <a:off x="4172847" y="-2273616"/>
            <a:ext cx="411480"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truck parked in front of a large building&#10;&#10;AI-generated content may be incorrect.">
            <a:extLst>
              <a:ext uri="{FF2B5EF4-FFF2-40B4-BE49-F238E27FC236}">
                <a16:creationId xmlns:a16="http://schemas.microsoft.com/office/drawing/2014/main" id="{6FB96B7C-3548-6DFC-D693-C437740D6EB9}"/>
              </a:ext>
            </a:extLst>
          </p:cNvPr>
          <p:cNvPicPr>
            <a:picLocks noChangeAspect="1"/>
          </p:cNvPicPr>
          <p:nvPr/>
        </p:nvPicPr>
        <p:blipFill>
          <a:blip r:embed="rId2" cstate="print">
            <a:extLst>
              <a:ext uri="{28A0092B-C50C-407E-A947-70E740481C1C}">
                <a14:useLocalDpi xmlns:a14="http://schemas.microsoft.com/office/drawing/2010/main"/>
              </a:ext>
            </a:extLst>
          </a:blip>
          <a:srcRect l="12947" t="1602" r="17523"/>
          <a:stretch/>
        </p:blipFill>
        <p:spPr>
          <a:xfrm>
            <a:off x="8764603" y="18854"/>
            <a:ext cx="3230608" cy="6858000"/>
          </a:xfrm>
          <a:prstGeom prst="rect">
            <a:avLst/>
          </a:prstGeom>
          <a:ln>
            <a:noFill/>
          </a:ln>
        </p:spPr>
      </p:pic>
      <p:sp>
        <p:nvSpPr>
          <p:cNvPr id="59" name="TextBox 58">
            <a:extLst>
              <a:ext uri="{FF2B5EF4-FFF2-40B4-BE49-F238E27FC236}">
                <a16:creationId xmlns:a16="http://schemas.microsoft.com/office/drawing/2014/main" id="{1AD2B791-A6C3-C18F-2900-3F124ADA0EF2}"/>
              </a:ext>
            </a:extLst>
          </p:cNvPr>
          <p:cNvSpPr txBox="1"/>
          <p:nvPr/>
        </p:nvSpPr>
        <p:spPr>
          <a:xfrm>
            <a:off x="756433" y="2690289"/>
            <a:ext cx="3770411"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Emergency contacts</a:t>
            </a:r>
          </a:p>
        </p:txBody>
      </p:sp>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3" name="TextBox 52">
            <a:extLst>
              <a:ext uri="{FF2B5EF4-FFF2-40B4-BE49-F238E27FC236}">
                <a16:creationId xmlns:a16="http://schemas.microsoft.com/office/drawing/2014/main" id="{6C60396D-FCEA-83F1-A82F-30C59DB3372D}"/>
              </a:ext>
            </a:extLst>
          </p:cNvPr>
          <p:cNvSpPr txBox="1"/>
          <p:nvPr/>
        </p:nvSpPr>
        <p:spPr>
          <a:xfrm>
            <a:off x="924305" y="299093"/>
            <a:ext cx="7450836" cy="553998"/>
          </a:xfrm>
          <a:prstGeom prst="rect">
            <a:avLst/>
          </a:prstGeom>
          <a:noFill/>
        </p:spPr>
        <p:txBody>
          <a:bodyPr wrap="square" lIns="0" tIns="0" rIns="0" bIns="0" rtlCol="0">
            <a:spAutoFit/>
          </a:bodyPr>
          <a:lstStyle/>
          <a:p>
            <a:pPr algn="l">
              <a:spcAft>
                <a:spcPts val="800"/>
              </a:spcAft>
            </a:pPr>
            <a:r>
              <a:rPr lang="en-US" sz="3600" b="1" spc="-50" baseline="0" dirty="0">
                <a:solidFill>
                  <a:schemeClr val="tx1"/>
                </a:solidFill>
                <a:latin typeface="Helvetica" pitchFamily="2" charset="0"/>
              </a:rPr>
              <a:t>Fermilab safety</a:t>
            </a:r>
          </a:p>
        </p:txBody>
      </p:sp>
      <p:sp>
        <p:nvSpPr>
          <p:cNvPr id="54" name="TextBox 53">
            <a:extLst>
              <a:ext uri="{FF2B5EF4-FFF2-40B4-BE49-F238E27FC236}">
                <a16:creationId xmlns:a16="http://schemas.microsoft.com/office/drawing/2014/main" id="{E63F3E38-E7F6-4C2A-5BD0-B9A764027FA0}"/>
              </a:ext>
            </a:extLst>
          </p:cNvPr>
          <p:cNvSpPr txBox="1"/>
          <p:nvPr/>
        </p:nvSpPr>
        <p:spPr>
          <a:xfrm>
            <a:off x="756434" y="1213091"/>
            <a:ext cx="713089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Your safety is our priority – please note the following:</a:t>
            </a:r>
          </a:p>
        </p:txBody>
      </p:sp>
      <p:sp>
        <p:nvSpPr>
          <p:cNvPr id="55" name="TextBox 54">
            <a:extLst>
              <a:ext uri="{FF2B5EF4-FFF2-40B4-BE49-F238E27FC236}">
                <a16:creationId xmlns:a16="http://schemas.microsoft.com/office/drawing/2014/main" id="{508C5D41-1ABD-6E88-072E-14B7C1210C3B}"/>
              </a:ext>
            </a:extLst>
          </p:cNvPr>
          <p:cNvSpPr txBox="1"/>
          <p:nvPr/>
        </p:nvSpPr>
        <p:spPr>
          <a:xfrm>
            <a:off x="756433" y="1667505"/>
            <a:ext cx="7434376" cy="646331"/>
          </a:xfrm>
          <a:prstGeom prst="rect">
            <a:avLst/>
          </a:prstGeom>
          <a:noFill/>
        </p:spPr>
        <p:txBody>
          <a:bodyPr wrap="square" lIns="182880" tIns="0" rIns="0" bIns="0" rtlCol="0" anchor="t">
            <a:spAutoFit/>
          </a:bodyPr>
          <a:lstStyle/>
          <a:p>
            <a:pPr marL="0" marR="0" lvl="0" indent="0" algn="l" defTabSz="914400" rtl="0" eaLnBrk="1" fontAlgn="auto" latinLnBrk="0" hangingPunct="1">
              <a:lnSpc>
                <a:spcPct val="100000"/>
              </a:lnSpc>
              <a:spcBef>
                <a:spcPts val="0"/>
              </a:spcBef>
              <a:spcAft>
                <a:spcPts val="800"/>
              </a:spcAft>
              <a:buClr>
                <a:schemeClr val="accent1"/>
              </a:buClr>
              <a:buSzTx/>
              <a:buFont typeface="Arial" panose="020B0604020202020204" pitchFamily="34" charset="0"/>
              <a:buNone/>
              <a:tabLst/>
              <a:defRPr/>
            </a:pPr>
            <a:r>
              <a:rPr lang="en-US" sz="1400" kern="1200" spc="-10" baseline="0" dirty="0">
                <a:solidFill>
                  <a:schemeClr val="tx1"/>
                </a:solidFill>
                <a:latin typeface="Helvetica" pitchFamily="2" charset="0"/>
                <a:ea typeface="+mn-ea"/>
                <a:cs typeface="+mn-cs"/>
              </a:rPr>
              <a:t>For your safety, please use handrails, walk (don’t run), stay alert for hazards, and follow all posted signs and security directions. When driving onsite, obey speed limits and watch for pedestrians, cyclists, and wildlife. In an emergency, follow your escort’s instructions.</a:t>
            </a:r>
          </a:p>
        </p:txBody>
      </p:sp>
      <p:sp>
        <p:nvSpPr>
          <p:cNvPr id="60" name="TextBox 59">
            <a:extLst>
              <a:ext uri="{FF2B5EF4-FFF2-40B4-BE49-F238E27FC236}">
                <a16:creationId xmlns:a16="http://schemas.microsoft.com/office/drawing/2014/main" id="{0987F744-4BB7-8118-1AC8-03578C5A0C8F}"/>
              </a:ext>
            </a:extLst>
          </p:cNvPr>
          <p:cNvSpPr txBox="1"/>
          <p:nvPr/>
        </p:nvSpPr>
        <p:spPr>
          <a:xfrm>
            <a:off x="756433" y="3145142"/>
            <a:ext cx="7268443" cy="482183"/>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a:solidFill>
                  <a:schemeClr val="tx1"/>
                </a:solidFill>
                <a:latin typeface="Helvetica" pitchFamily="2" charset="0"/>
                <a:ea typeface="+mn-ea"/>
                <a:cs typeface="+mn-cs"/>
              </a:rPr>
              <a:t>Emergencies (medical/security): </a:t>
            </a:r>
            <a:r>
              <a:rPr lang="en-US" sz="1400" kern="1200" spc="-10" baseline="0" dirty="0">
                <a:solidFill>
                  <a:schemeClr val="tx1"/>
                </a:solidFill>
                <a:latin typeface="Helvetica" pitchFamily="2" charset="0"/>
                <a:ea typeface="+mn-ea"/>
                <a:cs typeface="+mn-cs"/>
              </a:rPr>
              <a:t>630-840-3131</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err="1">
                <a:solidFill>
                  <a:schemeClr val="tx1"/>
                </a:solidFill>
                <a:latin typeface="Helvetica" pitchFamily="2" charset="0"/>
                <a:ea typeface="+mn-ea"/>
                <a:cs typeface="+mn-cs"/>
              </a:rPr>
              <a:t>Nonemergencies</a:t>
            </a:r>
            <a:r>
              <a:rPr lang="en-US" sz="1400" b="1" kern="1200" spc="-10" baseline="0" dirty="0">
                <a:solidFill>
                  <a:schemeClr val="tx1"/>
                </a:solidFill>
                <a:latin typeface="Helvetica" pitchFamily="2" charset="0"/>
                <a:ea typeface="+mn-ea"/>
                <a:cs typeface="+mn-cs"/>
              </a:rPr>
              <a:t>: </a:t>
            </a:r>
            <a:r>
              <a:rPr lang="en-US" sz="1400" kern="1200" spc="-10" baseline="0" dirty="0">
                <a:solidFill>
                  <a:schemeClr val="tx1"/>
                </a:solidFill>
                <a:latin typeface="Helvetica" pitchFamily="2" charset="0"/>
                <a:ea typeface="+mn-ea"/>
                <a:cs typeface="+mn-cs"/>
              </a:rPr>
              <a:t>630-840-3414</a:t>
            </a:r>
          </a:p>
        </p:txBody>
      </p:sp>
      <p:sp>
        <p:nvSpPr>
          <p:cNvPr id="61" name="TextBox 60">
            <a:extLst>
              <a:ext uri="{FF2B5EF4-FFF2-40B4-BE49-F238E27FC236}">
                <a16:creationId xmlns:a16="http://schemas.microsoft.com/office/drawing/2014/main" id="{C973080E-E4CF-F087-3674-8511AE83287B}"/>
              </a:ext>
            </a:extLst>
          </p:cNvPr>
          <p:cNvSpPr txBox="1"/>
          <p:nvPr/>
        </p:nvSpPr>
        <p:spPr>
          <a:xfrm>
            <a:off x="756433" y="4009010"/>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Fire alarms</a:t>
            </a:r>
          </a:p>
        </p:txBody>
      </p:sp>
      <p:sp>
        <p:nvSpPr>
          <p:cNvPr id="63" name="TextBox 62">
            <a:extLst>
              <a:ext uri="{FF2B5EF4-FFF2-40B4-BE49-F238E27FC236}">
                <a16:creationId xmlns:a16="http://schemas.microsoft.com/office/drawing/2014/main" id="{9B9D96E7-5744-AE53-43BC-8DB3FA5F65B4}"/>
              </a:ext>
            </a:extLst>
          </p:cNvPr>
          <p:cNvSpPr txBox="1"/>
          <p:nvPr/>
        </p:nvSpPr>
        <p:spPr>
          <a:xfrm>
            <a:off x="756431" y="4457248"/>
            <a:ext cx="3291840" cy="1877437"/>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Evacuate immediately using          the nearest exit.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Gather outside at the             Ramsey Auditorium doors.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 and         </a:t>
            </a:r>
            <a:r>
              <a:rPr lang="en-US" sz="1400" b="1" kern="1200" spc="-10" baseline="0" dirty="0">
                <a:solidFill>
                  <a:schemeClr val="tx1"/>
                </a:solidFill>
                <a:latin typeface="Helvetica" pitchFamily="2" charset="0"/>
                <a:ea typeface="+mn-ea"/>
                <a:cs typeface="+mn-cs"/>
              </a:rPr>
              <a:t>do not </a:t>
            </a:r>
            <a:r>
              <a:rPr lang="en-US" sz="1400" kern="1200" spc="-10" baseline="0" dirty="0">
                <a:solidFill>
                  <a:schemeClr val="tx1"/>
                </a:solidFill>
                <a:latin typeface="Helvetica" pitchFamily="2" charset="0"/>
                <a:ea typeface="+mn-ea"/>
                <a:cs typeface="+mn-cs"/>
              </a:rPr>
              <a:t>re-enter until cleared by       the Fire Department.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Stay out of the road.</a:t>
            </a:r>
          </a:p>
        </p:txBody>
      </p:sp>
      <p:sp>
        <p:nvSpPr>
          <p:cNvPr id="64" name="TextBox 63">
            <a:extLst>
              <a:ext uri="{FF2B5EF4-FFF2-40B4-BE49-F238E27FC236}">
                <a16:creationId xmlns:a16="http://schemas.microsoft.com/office/drawing/2014/main" id="{DAC64F57-6386-289C-C33E-FA8569E5C744}"/>
              </a:ext>
            </a:extLst>
          </p:cNvPr>
          <p:cNvSpPr txBox="1"/>
          <p:nvPr/>
        </p:nvSpPr>
        <p:spPr>
          <a:xfrm>
            <a:off x="4614610" y="4009010"/>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Tornado sirens</a:t>
            </a:r>
          </a:p>
        </p:txBody>
      </p:sp>
      <p:sp>
        <p:nvSpPr>
          <p:cNvPr id="67" name="TextBox 66">
            <a:extLst>
              <a:ext uri="{FF2B5EF4-FFF2-40B4-BE49-F238E27FC236}">
                <a16:creationId xmlns:a16="http://schemas.microsoft.com/office/drawing/2014/main" id="{8F27E583-C17C-4D18-ADA9-35D0C886B470}"/>
              </a:ext>
            </a:extLst>
          </p:cNvPr>
          <p:cNvSpPr txBox="1"/>
          <p:nvPr/>
        </p:nvSpPr>
        <p:spPr>
          <a:xfrm>
            <a:off x="4614610" y="4457248"/>
            <a:ext cx="3291840" cy="1446550"/>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Go to the nearest designated   shelter in Wilson Hall’s basement.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Remain there until the warning is canceled or expires (via SEWS).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a:t>
            </a:r>
          </a:p>
          <a:p>
            <a:pPr marL="122238" lvl="0" indent="-122238"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endParaRPr lang="en-US" sz="1400" kern="1200" spc="-20" baseline="0" dirty="0">
              <a:solidFill>
                <a:schemeClr val="tx1"/>
              </a:solidFill>
              <a:latin typeface="Helvetica" pitchFamily="2" charset="0"/>
              <a:ea typeface="+mn-ea"/>
              <a:cs typeface="+mn-cs"/>
            </a:endParaRPr>
          </a:p>
        </p:txBody>
      </p:sp>
      <p:pic>
        <p:nvPicPr>
          <p:cNvPr id="25" name="Graphic 24" descr="Telephone with solid fill">
            <a:extLst>
              <a:ext uri="{FF2B5EF4-FFF2-40B4-BE49-F238E27FC236}">
                <a16:creationId xmlns:a16="http://schemas.microsoft.com/office/drawing/2014/main" id="{DF4D4E0C-0F0D-87BA-30BA-FEBEB3A135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72418" y="2615394"/>
            <a:ext cx="411480" cy="411480"/>
          </a:xfrm>
          <a:prstGeom prst="rect">
            <a:avLst/>
          </a:prstGeom>
        </p:spPr>
      </p:pic>
      <p:pic>
        <p:nvPicPr>
          <p:cNvPr id="26" name="Graphic 25" descr="Tornado with solid fill">
            <a:extLst>
              <a:ext uri="{FF2B5EF4-FFF2-40B4-BE49-F238E27FC236}">
                <a16:creationId xmlns:a16="http://schemas.microsoft.com/office/drawing/2014/main" id="{86FBC30F-BCBC-D79C-A7EA-4494880AB80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63675" y="3940603"/>
            <a:ext cx="384048" cy="384048"/>
          </a:xfrm>
          <a:prstGeom prst="rect">
            <a:avLst/>
          </a:prstGeom>
        </p:spPr>
      </p:pic>
      <p:pic>
        <p:nvPicPr>
          <p:cNvPr id="28" name="Graphic 27" descr="Siren with solid fill">
            <a:extLst>
              <a:ext uri="{FF2B5EF4-FFF2-40B4-BE49-F238E27FC236}">
                <a16:creationId xmlns:a16="http://schemas.microsoft.com/office/drawing/2014/main" id="{E1BA880F-8B62-16CC-282E-287B136A10D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47455" y="3919344"/>
            <a:ext cx="411480" cy="411480"/>
          </a:xfrm>
          <a:prstGeom prst="rect">
            <a:avLst/>
          </a:prstGeom>
        </p:spPr>
      </p:pic>
      <p:pic>
        <p:nvPicPr>
          <p:cNvPr id="6" name="Picture 5">
            <a:extLst>
              <a:ext uri="{FF2B5EF4-FFF2-40B4-BE49-F238E27FC236}">
                <a16:creationId xmlns:a16="http://schemas.microsoft.com/office/drawing/2014/main" id="{13B353D7-8B11-A40E-6518-EDC5FA4B76A1}"/>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7" name="Slide Number Placeholder 9">
            <a:extLst>
              <a:ext uri="{FF2B5EF4-FFF2-40B4-BE49-F238E27FC236}">
                <a16:creationId xmlns:a16="http://schemas.microsoft.com/office/drawing/2014/main" id="{D294323E-F79E-5605-665F-5838455A1F0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D57F1E4F-1CFF-5643-939E-217C01CDF565}" type="slidenum">
              <a:rPr lang="en-US" smtClean="0"/>
              <a:pPr/>
              <a:t>‹#›</a:t>
            </a:fld>
            <a:endParaRPr lang="en-US" dirty="0"/>
          </a:p>
        </p:txBody>
      </p:sp>
      <p:sp>
        <p:nvSpPr>
          <p:cNvPr id="8" name="Date Placeholder 3">
            <a:extLst>
              <a:ext uri="{FF2B5EF4-FFF2-40B4-BE49-F238E27FC236}">
                <a16:creationId xmlns:a16="http://schemas.microsoft.com/office/drawing/2014/main" id="{666440D0-997E-CD44-C566-A7623EE98822}"/>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59FDE45D-A3DA-382C-0FA6-41F050428554}"/>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endParaRPr lang="en-US" dirty="0"/>
          </a:p>
        </p:txBody>
      </p:sp>
    </p:spTree>
    <p:extLst>
      <p:ext uri="{BB962C8B-B14F-4D97-AF65-F5344CB8AC3E}">
        <p14:creationId xmlns:p14="http://schemas.microsoft.com/office/powerpoint/2010/main" val="1910863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6"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6"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6"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0"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0"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5"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5"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6"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Rectangle 23">
            <a:extLst>
              <a:ext uri="{FF2B5EF4-FFF2-40B4-BE49-F238E27FC236}">
                <a16:creationId xmlns:a16="http://schemas.microsoft.com/office/drawing/2014/main" id="{7C08987A-C4D8-24A2-0633-7FD0D0BFD8F2}"/>
              </a:ext>
            </a:extLst>
          </p:cNvPr>
          <p:cNvSpPr/>
          <p:nvPr/>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fld id="{B61BEF0D-F0BB-DE4B-95CE-6DB70DBA9567}" type="datetimeFigureOut">
              <a:rPr lang="en-US" smtClean="0"/>
              <a:pPr/>
              <a:t>9/17/2025</a:t>
            </a:fld>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2749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2" y="1700784"/>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2" y="2416667"/>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2"/>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3"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2" y="4567235"/>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2" y="5283162"/>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09" y="5727814"/>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chart</a:t>
            </a:r>
            <a:endParaRPr lang="en-US" dirty="0"/>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3955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199"/>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4" y="1700784"/>
            <a:ext cx="9992867" cy="4105656"/>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table</a:t>
            </a:r>
            <a:endParaRPr lang="en-US" dirty="0"/>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fld id="{B61BEF0D-F0BB-DE4B-95CE-6DB70DBA9567}" type="datetimeFigureOut">
              <a:rPr lang="en-US" smtClean="0"/>
              <a:pPr/>
              <a:t>9/17/2025</a:t>
            </a:fld>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31773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lose-ligh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Tree>
    <p:extLst>
      <p:ext uri="{BB962C8B-B14F-4D97-AF65-F5344CB8AC3E}">
        <p14:creationId xmlns:p14="http://schemas.microsoft.com/office/powerpoint/2010/main" val="1876040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dirty="0"/>
              <a:t>Click to edit Master title style</a:t>
            </a:r>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9/17/2025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196823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dirty="0"/>
              <a:t>Click to edit Master title style</a:t>
            </a:r>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9/17/2025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78423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titl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4" name="Rectangle 3">
            <a:extLst>
              <a:ext uri="{FF2B5EF4-FFF2-40B4-BE49-F238E27FC236}">
                <a16:creationId xmlns:a16="http://schemas.microsoft.com/office/drawing/2014/main" id="{0CC440DD-C83E-5818-8D0D-4307DEB14634}"/>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8788DA3D-6125-4849-EF5D-E55FDE01FEE1}"/>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F10B25E9-94DA-16D3-13E3-CAE2BEA2F4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658786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titl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8A2BF2-AEE9-3696-E274-55C9E049409F}"/>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A279D5-65D1-7EB0-3505-17CC33D8807D}"/>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D0D56A39-C31F-0835-F346-AB4267AB2A50}"/>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D40C43A-6B15-0F57-3682-C2FEC305D74B}"/>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E6DEA090-8736-22FF-0799-B9DD33028A43}"/>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CA4B4A60-8351-BF40-3841-F41FCE9B2F32}"/>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1606007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title-3">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9" name="Picture 8">
            <a:extLst>
              <a:ext uri="{FF2B5EF4-FFF2-40B4-BE49-F238E27FC236}">
                <a16:creationId xmlns:a16="http://schemas.microsoft.com/office/drawing/2014/main" id="{440D6175-3B5A-99BF-50CA-438C19FF1B82}"/>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0" name="Slide Number Placeholder 9">
            <a:extLst>
              <a:ext uri="{FF2B5EF4-FFF2-40B4-BE49-F238E27FC236}">
                <a16:creationId xmlns:a16="http://schemas.microsoft.com/office/drawing/2014/main" id="{0AC0A3FD-7314-8193-36AD-C546C75B7CA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7368871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section-agenda">
    <p:bg>
      <p:bgPr>
        <a:solidFill>
          <a:schemeClr val="bg1"/>
        </a:solidFill>
        <a:effectLst/>
      </p:bgPr>
    </p:bg>
    <p:spTree>
      <p:nvGrpSpPr>
        <p:cNvPr id="1" name=""/>
        <p:cNvGrpSpPr/>
        <p:nvPr/>
      </p:nvGrpSpPr>
      <p:grpSpPr>
        <a:xfrm>
          <a:off x="0" y="0"/>
          <a:ext cx="0" cy="0"/>
          <a:chOff x="0" y="0"/>
          <a:chExt cx="0" cy="0"/>
        </a:xfrm>
      </p:grpSpPr>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4" name="Title Placeholder 1">
            <a:extLst>
              <a:ext uri="{FF2B5EF4-FFF2-40B4-BE49-F238E27FC236}">
                <a16:creationId xmlns:a16="http://schemas.microsoft.com/office/drawing/2014/main" id="{A226F5EF-54EF-597D-C9E0-363980318BA9}"/>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2" name="Text Placeholder 11">
            <a:extLst>
              <a:ext uri="{FF2B5EF4-FFF2-40B4-BE49-F238E27FC236}">
                <a16:creationId xmlns:a16="http://schemas.microsoft.com/office/drawing/2014/main" id="{7D25E6A6-20DF-4816-1517-8509EB288B9D}"/>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53" name="Text Placeholder 13">
            <a:extLst>
              <a:ext uri="{FF2B5EF4-FFF2-40B4-BE49-F238E27FC236}">
                <a16:creationId xmlns:a16="http://schemas.microsoft.com/office/drawing/2014/main" id="{14A01821-D46E-3D52-4CAD-F7DBDCABE774}"/>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4" name="Text Placeholder 11">
            <a:extLst>
              <a:ext uri="{FF2B5EF4-FFF2-40B4-BE49-F238E27FC236}">
                <a16:creationId xmlns:a16="http://schemas.microsoft.com/office/drawing/2014/main" id="{FD54C57D-8418-C7FC-C13C-73DFB5188821}"/>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55" name="Text Placeholder 13">
            <a:extLst>
              <a:ext uri="{FF2B5EF4-FFF2-40B4-BE49-F238E27FC236}">
                <a16:creationId xmlns:a16="http://schemas.microsoft.com/office/drawing/2014/main" id="{A7ED865A-D8C1-84B1-ED7B-E4FD0EB5275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6" name="Rectangle 55">
            <a:extLst>
              <a:ext uri="{FF2B5EF4-FFF2-40B4-BE49-F238E27FC236}">
                <a16:creationId xmlns:a16="http://schemas.microsoft.com/office/drawing/2014/main" id="{9ED5B529-78BB-F29E-18B0-971B1535E859}"/>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04014A3-4C06-C81A-AC8E-980793F74342}"/>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1">
            <a:extLst>
              <a:ext uri="{FF2B5EF4-FFF2-40B4-BE49-F238E27FC236}">
                <a16:creationId xmlns:a16="http://schemas.microsoft.com/office/drawing/2014/main" id="{4B74B708-A762-7133-2651-04F12E11F8A9}"/>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59" name="Text Placeholder 13">
            <a:extLst>
              <a:ext uri="{FF2B5EF4-FFF2-40B4-BE49-F238E27FC236}">
                <a16:creationId xmlns:a16="http://schemas.microsoft.com/office/drawing/2014/main" id="{435E90AA-1C85-A9E4-87BC-C1AF24C3621F}"/>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0" name="Text Placeholder 11">
            <a:extLst>
              <a:ext uri="{FF2B5EF4-FFF2-40B4-BE49-F238E27FC236}">
                <a16:creationId xmlns:a16="http://schemas.microsoft.com/office/drawing/2014/main" id="{492F2493-8216-CD88-FA44-CC9A10608AF7}"/>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61" name="Text Placeholder 13">
            <a:extLst>
              <a:ext uri="{FF2B5EF4-FFF2-40B4-BE49-F238E27FC236}">
                <a16:creationId xmlns:a16="http://schemas.microsoft.com/office/drawing/2014/main" id="{94974B5A-8E34-7804-BAF6-077E87EED7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2" name="Rectangle 61">
            <a:extLst>
              <a:ext uri="{FF2B5EF4-FFF2-40B4-BE49-F238E27FC236}">
                <a16:creationId xmlns:a16="http://schemas.microsoft.com/office/drawing/2014/main" id="{92AD98F0-4E6C-4977-7D6D-0539C61129D5}"/>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EEA28208-467D-4A45-BC0C-0BC9588893EB}"/>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icture Placeholder 5">
            <a:extLst>
              <a:ext uri="{FF2B5EF4-FFF2-40B4-BE49-F238E27FC236}">
                <a16:creationId xmlns:a16="http://schemas.microsoft.com/office/drawing/2014/main" id="{4FBFB9DE-AE2D-A7B7-4DB4-6859D9D5BC4B}"/>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65" name="Text Placeholder 13">
            <a:extLst>
              <a:ext uri="{FF2B5EF4-FFF2-40B4-BE49-F238E27FC236}">
                <a16:creationId xmlns:a16="http://schemas.microsoft.com/office/drawing/2014/main" id="{D2A65777-78A4-1122-070C-13C5CC391FE0}"/>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66" name="Picture 65">
            <a:extLst>
              <a:ext uri="{FF2B5EF4-FFF2-40B4-BE49-F238E27FC236}">
                <a16:creationId xmlns:a16="http://schemas.microsoft.com/office/drawing/2014/main" id="{2F3BB497-B176-4CA5-ECD7-4F398D8B4FE4}"/>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5" name="Date Placeholder 4">
            <a:extLst>
              <a:ext uri="{FF2B5EF4-FFF2-40B4-BE49-F238E27FC236}">
                <a16:creationId xmlns:a16="http://schemas.microsoft.com/office/drawing/2014/main" id="{D43D427B-7FC7-1359-C26B-EE4E88413334}"/>
              </a:ext>
            </a:extLst>
          </p:cNvPr>
          <p:cNvSpPr>
            <a:spLocks noGrp="1"/>
          </p:cNvSpPr>
          <p:nvPr>
            <p:ph type="dt" sz="half" idx="41"/>
          </p:nvPr>
        </p:nvSpPr>
        <p:spPr/>
        <p:txBody>
          <a:bodyPr/>
          <a:lstStyle/>
          <a:p>
            <a:pPr>
              <a:defRPr/>
            </a:pPr>
            <a:fld id="{C19A5026-B52B-C147-B440-9EBB996BA922}" type="datetime1">
              <a:rPr lang="en-US" smtClean="0"/>
              <a:t>9/17/2025</a:t>
            </a:fld>
            <a:endParaRPr lang="en-US" dirty="0"/>
          </a:p>
        </p:txBody>
      </p:sp>
      <p:sp>
        <p:nvSpPr>
          <p:cNvPr id="6" name="Footer Placeholder 5">
            <a:extLst>
              <a:ext uri="{FF2B5EF4-FFF2-40B4-BE49-F238E27FC236}">
                <a16:creationId xmlns:a16="http://schemas.microsoft.com/office/drawing/2014/main" id="{F56283E2-A570-ED3B-DFD5-070DE6D5FDE8}"/>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EE33E59-3BC3-A711-E10E-552D2E1F77B5}"/>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640474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fld id="{B61BEF0D-F0BB-DE4B-95CE-6DB70DBA9567}" type="datetimeFigureOut">
              <a:rPr lang="en-US" smtClean="0"/>
              <a:pPr/>
              <a:t>9/17/2025</a:t>
            </a:fld>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34478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section-agenda">
    <p:bg>
      <p:bgPr>
        <a:solidFill>
          <a:schemeClr val="bg1"/>
        </a:solidFill>
        <a:effectLst/>
      </p:bgPr>
    </p:bg>
    <p:spTree>
      <p:nvGrpSpPr>
        <p:cNvPr id="1" name=""/>
        <p:cNvGrpSpPr/>
        <p:nvPr/>
      </p:nvGrpSpPr>
      <p:grpSpPr>
        <a:xfrm>
          <a:off x="0" y="0"/>
          <a:ext cx="0" cy="0"/>
          <a:chOff x="0" y="0"/>
          <a:chExt cx="0" cy="0"/>
        </a:xfrm>
      </p:grpSpPr>
      <p:sp>
        <p:nvSpPr>
          <p:cNvPr id="21" name="Text Placeholder 11">
            <a:extLst>
              <a:ext uri="{FF2B5EF4-FFF2-40B4-BE49-F238E27FC236}">
                <a16:creationId xmlns:a16="http://schemas.microsoft.com/office/drawing/2014/main" id="{1BB2EFC9-1306-610A-7472-F5A409DAF87B}"/>
              </a:ext>
            </a:extLst>
          </p:cNvPr>
          <p:cNvSpPr>
            <a:spLocks noGrp="1"/>
          </p:cNvSpPr>
          <p:nvPr>
            <p:ph type="body" sz="quarter" idx="25" hasCustomPrompt="1"/>
          </p:nvPr>
        </p:nvSpPr>
        <p:spPr>
          <a:xfrm>
            <a:off x="784078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22" name="Text Placeholder 13">
            <a:extLst>
              <a:ext uri="{FF2B5EF4-FFF2-40B4-BE49-F238E27FC236}">
                <a16:creationId xmlns:a16="http://schemas.microsoft.com/office/drawing/2014/main" id="{8DA22153-3FAA-4073-D5F7-B56934A12954}"/>
              </a:ext>
            </a:extLst>
          </p:cNvPr>
          <p:cNvSpPr>
            <a:spLocks noGrp="1"/>
          </p:cNvSpPr>
          <p:nvPr>
            <p:ph type="body" sz="quarter" idx="26" hasCustomPrompt="1"/>
          </p:nvPr>
        </p:nvSpPr>
        <p:spPr>
          <a:xfrm>
            <a:off x="7840789" y="2705790"/>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5" name="Text Placeholder 11">
            <a:extLst>
              <a:ext uri="{FF2B5EF4-FFF2-40B4-BE49-F238E27FC236}">
                <a16:creationId xmlns:a16="http://schemas.microsoft.com/office/drawing/2014/main" id="{34F7C635-74F3-E319-79C6-11DF58432BCC}"/>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36" name="Text Placeholder 13">
            <a:extLst>
              <a:ext uri="{FF2B5EF4-FFF2-40B4-BE49-F238E27FC236}">
                <a16:creationId xmlns:a16="http://schemas.microsoft.com/office/drawing/2014/main" id="{0CB3ED8D-E886-FF54-5A83-1729951016DA}"/>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7" name="Text Placeholder 11">
            <a:extLst>
              <a:ext uri="{FF2B5EF4-FFF2-40B4-BE49-F238E27FC236}">
                <a16:creationId xmlns:a16="http://schemas.microsoft.com/office/drawing/2014/main" id="{FEC18E3E-7D1C-8D3A-FA66-09B9E8AF96EB}"/>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38" name="Text Placeholder 13">
            <a:extLst>
              <a:ext uri="{FF2B5EF4-FFF2-40B4-BE49-F238E27FC236}">
                <a16:creationId xmlns:a16="http://schemas.microsoft.com/office/drawing/2014/main" id="{F46C368A-CAE6-AB12-45DE-8C9AC108152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7" name="Picture 6">
            <a:extLst>
              <a:ext uri="{FF2B5EF4-FFF2-40B4-BE49-F238E27FC236}">
                <a16:creationId xmlns:a16="http://schemas.microsoft.com/office/drawing/2014/main" id="{7781A30D-A0A7-8F72-0DB2-BAA0EF20371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6BC60E22-555E-863E-A95E-1F364397E92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C8268B68-5038-1850-9129-6EBE6E73F92B}"/>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2F851C4B-EE7A-A84C-0FEB-76E839BCE7AE}"/>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79CC64-0203-C898-B985-39FB41EBBF57}"/>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B46FE0-DD6E-5635-0172-E4462AC6960A}"/>
              </a:ext>
            </a:extLst>
          </p:cNvPr>
          <p:cNvSpPr/>
          <p:nvPr userDrawn="1"/>
        </p:nvSpPr>
        <p:spPr>
          <a:xfrm rot="10800000">
            <a:off x="784430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 Placeholder 11">
            <a:extLst>
              <a:ext uri="{FF2B5EF4-FFF2-40B4-BE49-F238E27FC236}">
                <a16:creationId xmlns:a16="http://schemas.microsoft.com/office/drawing/2014/main" id="{6E39647A-7DAB-491C-D78A-700609AE5924}"/>
              </a:ext>
            </a:extLst>
          </p:cNvPr>
          <p:cNvSpPr>
            <a:spLocks noGrp="1"/>
          </p:cNvSpPr>
          <p:nvPr>
            <p:ph type="body" sz="quarter" idx="35" hasCustomPrompt="1"/>
          </p:nvPr>
        </p:nvSpPr>
        <p:spPr>
          <a:xfrm>
            <a:off x="784078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06</a:t>
            </a:r>
          </a:p>
        </p:txBody>
      </p:sp>
      <p:sp>
        <p:nvSpPr>
          <p:cNvPr id="54" name="Text Placeholder 13">
            <a:extLst>
              <a:ext uri="{FF2B5EF4-FFF2-40B4-BE49-F238E27FC236}">
                <a16:creationId xmlns:a16="http://schemas.microsoft.com/office/drawing/2014/main" id="{1A2EE3EC-6F0A-04AA-D8CE-ACD79EC10DF0}"/>
              </a:ext>
            </a:extLst>
          </p:cNvPr>
          <p:cNvSpPr>
            <a:spLocks noGrp="1"/>
          </p:cNvSpPr>
          <p:nvPr>
            <p:ph type="body" sz="quarter" idx="36" hasCustomPrompt="1"/>
          </p:nvPr>
        </p:nvSpPr>
        <p:spPr>
          <a:xfrm>
            <a:off x="7840789" y="4754927"/>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5" name="Text Placeholder 11">
            <a:extLst>
              <a:ext uri="{FF2B5EF4-FFF2-40B4-BE49-F238E27FC236}">
                <a16:creationId xmlns:a16="http://schemas.microsoft.com/office/drawing/2014/main" id="{34257359-AC31-56B7-8B18-5EA207F7A424}"/>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56" name="Text Placeholder 13">
            <a:extLst>
              <a:ext uri="{FF2B5EF4-FFF2-40B4-BE49-F238E27FC236}">
                <a16:creationId xmlns:a16="http://schemas.microsoft.com/office/drawing/2014/main" id="{572C6531-6F1F-27C2-65C9-244BA7ADFA50}"/>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7" name="Text Placeholder 11">
            <a:extLst>
              <a:ext uri="{FF2B5EF4-FFF2-40B4-BE49-F238E27FC236}">
                <a16:creationId xmlns:a16="http://schemas.microsoft.com/office/drawing/2014/main" id="{595E9E59-1788-1106-6D6E-4588D5BFC42E}"/>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05</a:t>
            </a:r>
          </a:p>
        </p:txBody>
      </p:sp>
      <p:sp>
        <p:nvSpPr>
          <p:cNvPr id="58" name="Text Placeholder 13">
            <a:extLst>
              <a:ext uri="{FF2B5EF4-FFF2-40B4-BE49-F238E27FC236}">
                <a16:creationId xmlns:a16="http://schemas.microsoft.com/office/drawing/2014/main" id="{8199CACE-BEE2-2F7F-88AC-1185972B2B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9" name="Rectangle 58">
            <a:extLst>
              <a:ext uri="{FF2B5EF4-FFF2-40B4-BE49-F238E27FC236}">
                <a16:creationId xmlns:a16="http://schemas.microsoft.com/office/drawing/2014/main" id="{B4F7BEFD-FB17-76F4-D1C3-A86A0C5DF431}"/>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98B664-2217-1188-9827-8BE49302AAB0}"/>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3E24A18-BE76-EFAD-8000-E51E5AB8B18D}"/>
              </a:ext>
            </a:extLst>
          </p:cNvPr>
          <p:cNvSpPr/>
          <p:nvPr userDrawn="1"/>
        </p:nvSpPr>
        <p:spPr>
          <a:xfrm rot="10800000">
            <a:off x="784430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E2306B98-6C7B-5D9C-EB22-ADFE1D599AAB}"/>
              </a:ext>
            </a:extLst>
          </p:cNvPr>
          <p:cNvSpPr>
            <a:spLocks noGrp="1"/>
          </p:cNvSpPr>
          <p:nvPr>
            <p:ph type="dt" sz="half" idx="41"/>
          </p:nvPr>
        </p:nvSpPr>
        <p:spPr/>
        <p:txBody>
          <a:bodyPr/>
          <a:lstStyle/>
          <a:p>
            <a:pPr>
              <a:defRPr/>
            </a:pPr>
            <a:fld id="{A788AAE1-B61E-D541-B0EB-77D2B81022F4}" type="datetime1">
              <a:rPr lang="en-US" smtClean="0"/>
              <a:t>9/17/2025</a:t>
            </a:fld>
            <a:endParaRPr lang="en-US" dirty="0"/>
          </a:p>
        </p:txBody>
      </p:sp>
      <p:sp>
        <p:nvSpPr>
          <p:cNvPr id="6" name="Footer Placeholder 5">
            <a:extLst>
              <a:ext uri="{FF2B5EF4-FFF2-40B4-BE49-F238E27FC236}">
                <a16:creationId xmlns:a16="http://schemas.microsoft.com/office/drawing/2014/main" id="{18155E37-5D32-15DD-E450-FB2064F63D72}"/>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9AC6AA05-64AA-7F74-3379-4487B7FD1272}"/>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7369865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2-section-agenda">
    <p:bg>
      <p:bgPr>
        <a:solidFill>
          <a:schemeClr val="bg1"/>
        </a:solidFill>
        <a:effectLst/>
      </p:bgPr>
    </p:bg>
    <p:spTree>
      <p:nvGrpSpPr>
        <p:cNvPr id="1" name=""/>
        <p:cNvGrpSpPr/>
        <p:nvPr/>
      </p:nvGrpSpPr>
      <p:grpSpPr>
        <a:xfrm>
          <a:off x="0" y="0"/>
          <a:ext cx="0" cy="0"/>
          <a:chOff x="0" y="0"/>
          <a:chExt cx="0" cy="0"/>
        </a:xfrm>
      </p:grpSpPr>
      <p:sp>
        <p:nvSpPr>
          <p:cNvPr id="70" name="Text Placeholder 13">
            <a:extLst>
              <a:ext uri="{FF2B5EF4-FFF2-40B4-BE49-F238E27FC236}">
                <a16:creationId xmlns:a16="http://schemas.microsoft.com/office/drawing/2014/main" id="{24D2F47F-A82C-896B-9074-0218039BA509}"/>
              </a:ext>
            </a:extLst>
          </p:cNvPr>
          <p:cNvSpPr>
            <a:spLocks noGrp="1"/>
          </p:cNvSpPr>
          <p:nvPr>
            <p:ph type="body" sz="quarter" idx="23" hasCustomPrompt="1"/>
          </p:nvPr>
        </p:nvSpPr>
        <p:spPr>
          <a:xfrm>
            <a:off x="914399"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01</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2064871" y="1700784"/>
            <a:ext cx="3639311"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3" name="Text Placeholder 13">
            <a:extLst>
              <a:ext uri="{FF2B5EF4-FFF2-40B4-BE49-F238E27FC236}">
                <a16:creationId xmlns:a16="http://schemas.microsoft.com/office/drawing/2014/main" id="{879203E9-4594-555A-231B-491719F41500}"/>
              </a:ext>
            </a:extLst>
          </p:cNvPr>
          <p:cNvSpPr>
            <a:spLocks noGrp="1"/>
          </p:cNvSpPr>
          <p:nvPr>
            <p:ph type="body" sz="quarter" idx="24" hasCustomPrompt="1"/>
          </p:nvPr>
        </p:nvSpPr>
        <p:spPr>
          <a:xfrm>
            <a:off x="914398"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02</a:t>
            </a:r>
          </a:p>
        </p:txBody>
      </p:sp>
      <p:sp>
        <p:nvSpPr>
          <p:cNvPr id="114" name="Text Placeholder 13">
            <a:extLst>
              <a:ext uri="{FF2B5EF4-FFF2-40B4-BE49-F238E27FC236}">
                <a16:creationId xmlns:a16="http://schemas.microsoft.com/office/drawing/2014/main" id="{84230C28-B165-EFA0-B74F-E666A786A999}"/>
              </a:ext>
            </a:extLst>
          </p:cNvPr>
          <p:cNvSpPr>
            <a:spLocks noGrp="1"/>
          </p:cNvSpPr>
          <p:nvPr>
            <p:ph type="body" sz="quarter" idx="25" hasCustomPrompt="1"/>
          </p:nvPr>
        </p:nvSpPr>
        <p:spPr>
          <a:xfrm>
            <a:off x="2064872" y="2439376"/>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6" name="Text Placeholder 13">
            <a:extLst>
              <a:ext uri="{FF2B5EF4-FFF2-40B4-BE49-F238E27FC236}">
                <a16:creationId xmlns:a16="http://schemas.microsoft.com/office/drawing/2014/main" id="{2DF69C14-5330-E3B1-3493-6E4B64446AB1}"/>
              </a:ext>
            </a:extLst>
          </p:cNvPr>
          <p:cNvSpPr>
            <a:spLocks noGrp="1"/>
          </p:cNvSpPr>
          <p:nvPr>
            <p:ph type="body" sz="quarter" idx="26" hasCustomPrompt="1"/>
          </p:nvPr>
        </p:nvSpPr>
        <p:spPr>
          <a:xfrm>
            <a:off x="914398"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03</a:t>
            </a:r>
          </a:p>
        </p:txBody>
      </p:sp>
      <p:sp>
        <p:nvSpPr>
          <p:cNvPr id="117" name="Text Placeholder 13">
            <a:extLst>
              <a:ext uri="{FF2B5EF4-FFF2-40B4-BE49-F238E27FC236}">
                <a16:creationId xmlns:a16="http://schemas.microsoft.com/office/drawing/2014/main" id="{64FAB876-1E16-E235-990A-914CADA69DA6}"/>
              </a:ext>
            </a:extLst>
          </p:cNvPr>
          <p:cNvSpPr>
            <a:spLocks noGrp="1"/>
          </p:cNvSpPr>
          <p:nvPr>
            <p:ph type="body" sz="quarter" idx="27" hasCustomPrompt="1"/>
          </p:nvPr>
        </p:nvSpPr>
        <p:spPr>
          <a:xfrm>
            <a:off x="2064872" y="3177663"/>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9" name="Text Placeholder 13">
            <a:extLst>
              <a:ext uri="{FF2B5EF4-FFF2-40B4-BE49-F238E27FC236}">
                <a16:creationId xmlns:a16="http://schemas.microsoft.com/office/drawing/2014/main" id="{932D7BD1-6785-E0E5-A294-8699619E0739}"/>
              </a:ext>
            </a:extLst>
          </p:cNvPr>
          <p:cNvSpPr>
            <a:spLocks noGrp="1"/>
          </p:cNvSpPr>
          <p:nvPr>
            <p:ph type="body" sz="quarter" idx="28" hasCustomPrompt="1"/>
          </p:nvPr>
        </p:nvSpPr>
        <p:spPr>
          <a:xfrm>
            <a:off x="914398"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04</a:t>
            </a:r>
          </a:p>
        </p:txBody>
      </p:sp>
      <p:sp>
        <p:nvSpPr>
          <p:cNvPr id="120" name="Text Placeholder 13">
            <a:extLst>
              <a:ext uri="{FF2B5EF4-FFF2-40B4-BE49-F238E27FC236}">
                <a16:creationId xmlns:a16="http://schemas.microsoft.com/office/drawing/2014/main" id="{09FE5F1D-177D-3BC0-A83F-F3A8B8417645}"/>
              </a:ext>
            </a:extLst>
          </p:cNvPr>
          <p:cNvSpPr>
            <a:spLocks noGrp="1"/>
          </p:cNvSpPr>
          <p:nvPr>
            <p:ph type="body" sz="quarter" idx="29" hasCustomPrompt="1"/>
          </p:nvPr>
        </p:nvSpPr>
        <p:spPr>
          <a:xfrm>
            <a:off x="2064872" y="3909185"/>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2" name="Text Placeholder 13">
            <a:extLst>
              <a:ext uri="{FF2B5EF4-FFF2-40B4-BE49-F238E27FC236}">
                <a16:creationId xmlns:a16="http://schemas.microsoft.com/office/drawing/2014/main" id="{737A7788-0B5B-A35E-C701-E199CC87D2F9}"/>
              </a:ext>
            </a:extLst>
          </p:cNvPr>
          <p:cNvSpPr>
            <a:spLocks noGrp="1"/>
          </p:cNvSpPr>
          <p:nvPr>
            <p:ph type="body" sz="quarter" idx="30" hasCustomPrompt="1"/>
          </p:nvPr>
        </p:nvSpPr>
        <p:spPr>
          <a:xfrm>
            <a:off x="914398"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05</a:t>
            </a:r>
          </a:p>
        </p:txBody>
      </p:sp>
      <p:sp>
        <p:nvSpPr>
          <p:cNvPr id="123" name="Text Placeholder 13">
            <a:extLst>
              <a:ext uri="{FF2B5EF4-FFF2-40B4-BE49-F238E27FC236}">
                <a16:creationId xmlns:a16="http://schemas.microsoft.com/office/drawing/2014/main" id="{CA244C11-B490-6C58-227E-AAE993D5763B}"/>
              </a:ext>
            </a:extLst>
          </p:cNvPr>
          <p:cNvSpPr>
            <a:spLocks noGrp="1"/>
          </p:cNvSpPr>
          <p:nvPr>
            <p:ph type="body" sz="quarter" idx="31" hasCustomPrompt="1"/>
          </p:nvPr>
        </p:nvSpPr>
        <p:spPr>
          <a:xfrm>
            <a:off x="2064872" y="4640707"/>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5" name="Text Placeholder 13">
            <a:extLst>
              <a:ext uri="{FF2B5EF4-FFF2-40B4-BE49-F238E27FC236}">
                <a16:creationId xmlns:a16="http://schemas.microsoft.com/office/drawing/2014/main" id="{FB3C5B8D-511D-4620-D6C2-29244AE5A362}"/>
              </a:ext>
            </a:extLst>
          </p:cNvPr>
          <p:cNvSpPr>
            <a:spLocks noGrp="1"/>
          </p:cNvSpPr>
          <p:nvPr>
            <p:ph type="body" sz="quarter" idx="32" hasCustomPrompt="1"/>
          </p:nvPr>
        </p:nvSpPr>
        <p:spPr>
          <a:xfrm>
            <a:off x="914398"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06</a:t>
            </a:r>
          </a:p>
        </p:txBody>
      </p:sp>
      <p:sp>
        <p:nvSpPr>
          <p:cNvPr id="126" name="Text Placeholder 13">
            <a:extLst>
              <a:ext uri="{FF2B5EF4-FFF2-40B4-BE49-F238E27FC236}">
                <a16:creationId xmlns:a16="http://schemas.microsoft.com/office/drawing/2014/main" id="{74E73A5C-9587-3638-1849-529EF20DA4A2}"/>
              </a:ext>
            </a:extLst>
          </p:cNvPr>
          <p:cNvSpPr>
            <a:spLocks noGrp="1"/>
          </p:cNvSpPr>
          <p:nvPr>
            <p:ph type="body" sz="quarter" idx="33" hasCustomPrompt="1"/>
          </p:nvPr>
        </p:nvSpPr>
        <p:spPr>
          <a:xfrm>
            <a:off x="2064872" y="5372229"/>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8" name="Text Placeholder 13">
            <a:extLst>
              <a:ext uri="{FF2B5EF4-FFF2-40B4-BE49-F238E27FC236}">
                <a16:creationId xmlns:a16="http://schemas.microsoft.com/office/drawing/2014/main" id="{D9958F8C-F86C-8945-339F-91C4B192BB78}"/>
              </a:ext>
            </a:extLst>
          </p:cNvPr>
          <p:cNvSpPr>
            <a:spLocks noGrp="1"/>
          </p:cNvSpPr>
          <p:nvPr>
            <p:ph type="body" sz="quarter" idx="34" hasCustomPrompt="1"/>
          </p:nvPr>
        </p:nvSpPr>
        <p:spPr>
          <a:xfrm>
            <a:off x="6121941"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07</a:t>
            </a:r>
          </a:p>
        </p:txBody>
      </p:sp>
      <p:sp>
        <p:nvSpPr>
          <p:cNvPr id="129" name="Text Placeholder 13">
            <a:extLst>
              <a:ext uri="{FF2B5EF4-FFF2-40B4-BE49-F238E27FC236}">
                <a16:creationId xmlns:a16="http://schemas.microsoft.com/office/drawing/2014/main" id="{CF1D7A50-7443-E633-DD41-F6B79C3FF56F}"/>
              </a:ext>
            </a:extLst>
          </p:cNvPr>
          <p:cNvSpPr>
            <a:spLocks noGrp="1"/>
          </p:cNvSpPr>
          <p:nvPr>
            <p:ph type="body" sz="quarter" idx="35" hasCustomPrompt="1"/>
          </p:nvPr>
        </p:nvSpPr>
        <p:spPr>
          <a:xfrm>
            <a:off x="7271056" y="1700784"/>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1" name="Text Placeholder 13">
            <a:extLst>
              <a:ext uri="{FF2B5EF4-FFF2-40B4-BE49-F238E27FC236}">
                <a16:creationId xmlns:a16="http://schemas.microsoft.com/office/drawing/2014/main" id="{CFA56BDA-D236-1449-791D-D67B3432FABE}"/>
              </a:ext>
            </a:extLst>
          </p:cNvPr>
          <p:cNvSpPr>
            <a:spLocks noGrp="1"/>
          </p:cNvSpPr>
          <p:nvPr>
            <p:ph type="body" sz="quarter" idx="36" hasCustomPrompt="1"/>
          </p:nvPr>
        </p:nvSpPr>
        <p:spPr>
          <a:xfrm>
            <a:off x="6121941"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08</a:t>
            </a:r>
          </a:p>
        </p:txBody>
      </p:sp>
      <p:sp>
        <p:nvSpPr>
          <p:cNvPr id="132" name="Text Placeholder 13">
            <a:extLst>
              <a:ext uri="{FF2B5EF4-FFF2-40B4-BE49-F238E27FC236}">
                <a16:creationId xmlns:a16="http://schemas.microsoft.com/office/drawing/2014/main" id="{EA4D9A6A-DBB7-348C-F89D-164E7413004C}"/>
              </a:ext>
            </a:extLst>
          </p:cNvPr>
          <p:cNvSpPr>
            <a:spLocks noGrp="1"/>
          </p:cNvSpPr>
          <p:nvPr>
            <p:ph type="body" sz="quarter" idx="37" hasCustomPrompt="1"/>
          </p:nvPr>
        </p:nvSpPr>
        <p:spPr>
          <a:xfrm>
            <a:off x="7271056" y="2439376"/>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4" name="Text Placeholder 13">
            <a:extLst>
              <a:ext uri="{FF2B5EF4-FFF2-40B4-BE49-F238E27FC236}">
                <a16:creationId xmlns:a16="http://schemas.microsoft.com/office/drawing/2014/main" id="{AF2C1657-B89C-2EE0-35F8-B79BD539AEF4}"/>
              </a:ext>
            </a:extLst>
          </p:cNvPr>
          <p:cNvSpPr>
            <a:spLocks noGrp="1"/>
          </p:cNvSpPr>
          <p:nvPr>
            <p:ph type="body" sz="quarter" idx="38" hasCustomPrompt="1"/>
          </p:nvPr>
        </p:nvSpPr>
        <p:spPr>
          <a:xfrm>
            <a:off x="6121941"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09</a:t>
            </a:r>
          </a:p>
        </p:txBody>
      </p:sp>
      <p:sp>
        <p:nvSpPr>
          <p:cNvPr id="135" name="Text Placeholder 13">
            <a:extLst>
              <a:ext uri="{FF2B5EF4-FFF2-40B4-BE49-F238E27FC236}">
                <a16:creationId xmlns:a16="http://schemas.microsoft.com/office/drawing/2014/main" id="{3AE3BE8C-2311-FEC2-AEAF-F66929C7421A}"/>
              </a:ext>
            </a:extLst>
          </p:cNvPr>
          <p:cNvSpPr>
            <a:spLocks noGrp="1"/>
          </p:cNvSpPr>
          <p:nvPr>
            <p:ph type="body" sz="quarter" idx="39" hasCustomPrompt="1"/>
          </p:nvPr>
        </p:nvSpPr>
        <p:spPr>
          <a:xfrm>
            <a:off x="7271056" y="3177663"/>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7" name="Text Placeholder 13">
            <a:extLst>
              <a:ext uri="{FF2B5EF4-FFF2-40B4-BE49-F238E27FC236}">
                <a16:creationId xmlns:a16="http://schemas.microsoft.com/office/drawing/2014/main" id="{6BC6E3D7-C604-65BA-0EF3-149FD797F8F9}"/>
              </a:ext>
            </a:extLst>
          </p:cNvPr>
          <p:cNvSpPr>
            <a:spLocks noGrp="1"/>
          </p:cNvSpPr>
          <p:nvPr>
            <p:ph type="body" sz="quarter" idx="40" hasCustomPrompt="1"/>
          </p:nvPr>
        </p:nvSpPr>
        <p:spPr>
          <a:xfrm>
            <a:off x="6121941"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10</a:t>
            </a:r>
          </a:p>
        </p:txBody>
      </p:sp>
      <p:sp>
        <p:nvSpPr>
          <p:cNvPr id="138" name="Text Placeholder 13">
            <a:extLst>
              <a:ext uri="{FF2B5EF4-FFF2-40B4-BE49-F238E27FC236}">
                <a16:creationId xmlns:a16="http://schemas.microsoft.com/office/drawing/2014/main" id="{614D7BFE-8E61-2980-FCFD-07D72FEFE890}"/>
              </a:ext>
            </a:extLst>
          </p:cNvPr>
          <p:cNvSpPr>
            <a:spLocks noGrp="1"/>
          </p:cNvSpPr>
          <p:nvPr>
            <p:ph type="body" sz="quarter" idx="41" hasCustomPrompt="1"/>
          </p:nvPr>
        </p:nvSpPr>
        <p:spPr>
          <a:xfrm>
            <a:off x="7271056" y="3909185"/>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0" name="Text Placeholder 13">
            <a:extLst>
              <a:ext uri="{FF2B5EF4-FFF2-40B4-BE49-F238E27FC236}">
                <a16:creationId xmlns:a16="http://schemas.microsoft.com/office/drawing/2014/main" id="{BFE1C3D8-A28B-308B-4E0D-6BF5775ABE48}"/>
              </a:ext>
            </a:extLst>
          </p:cNvPr>
          <p:cNvSpPr>
            <a:spLocks noGrp="1"/>
          </p:cNvSpPr>
          <p:nvPr>
            <p:ph type="body" sz="quarter" idx="42" hasCustomPrompt="1"/>
          </p:nvPr>
        </p:nvSpPr>
        <p:spPr>
          <a:xfrm>
            <a:off x="6121941"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11</a:t>
            </a:r>
          </a:p>
        </p:txBody>
      </p:sp>
      <p:sp>
        <p:nvSpPr>
          <p:cNvPr id="141" name="Text Placeholder 13">
            <a:extLst>
              <a:ext uri="{FF2B5EF4-FFF2-40B4-BE49-F238E27FC236}">
                <a16:creationId xmlns:a16="http://schemas.microsoft.com/office/drawing/2014/main" id="{FB732F29-504E-1261-3F0E-602CAADDCECE}"/>
              </a:ext>
            </a:extLst>
          </p:cNvPr>
          <p:cNvSpPr>
            <a:spLocks noGrp="1"/>
          </p:cNvSpPr>
          <p:nvPr>
            <p:ph type="body" sz="quarter" idx="43" hasCustomPrompt="1"/>
          </p:nvPr>
        </p:nvSpPr>
        <p:spPr>
          <a:xfrm>
            <a:off x="7271056" y="4640707"/>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3" name="Text Placeholder 13">
            <a:extLst>
              <a:ext uri="{FF2B5EF4-FFF2-40B4-BE49-F238E27FC236}">
                <a16:creationId xmlns:a16="http://schemas.microsoft.com/office/drawing/2014/main" id="{35021FF4-3C1D-61CB-EC24-10046EF84155}"/>
              </a:ext>
            </a:extLst>
          </p:cNvPr>
          <p:cNvSpPr>
            <a:spLocks noGrp="1"/>
          </p:cNvSpPr>
          <p:nvPr>
            <p:ph type="body" sz="quarter" idx="44" hasCustomPrompt="1"/>
          </p:nvPr>
        </p:nvSpPr>
        <p:spPr>
          <a:xfrm>
            <a:off x="6121941"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12</a:t>
            </a:r>
          </a:p>
        </p:txBody>
      </p:sp>
      <p:sp>
        <p:nvSpPr>
          <p:cNvPr id="144" name="Text Placeholder 13">
            <a:extLst>
              <a:ext uri="{FF2B5EF4-FFF2-40B4-BE49-F238E27FC236}">
                <a16:creationId xmlns:a16="http://schemas.microsoft.com/office/drawing/2014/main" id="{4E6D8817-7253-7DDF-DC41-DEB37620B21C}"/>
              </a:ext>
            </a:extLst>
          </p:cNvPr>
          <p:cNvSpPr>
            <a:spLocks noGrp="1"/>
          </p:cNvSpPr>
          <p:nvPr>
            <p:ph type="body" sz="quarter" idx="45" hasCustomPrompt="1"/>
          </p:nvPr>
        </p:nvSpPr>
        <p:spPr>
          <a:xfrm>
            <a:off x="7271056" y="5372229"/>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22" name="Picture 21" descr="Logo, company name&#10;&#10;AI-generated content may be incorrect.">
            <a:extLst>
              <a:ext uri="{FF2B5EF4-FFF2-40B4-BE49-F238E27FC236}">
                <a16:creationId xmlns:a16="http://schemas.microsoft.com/office/drawing/2014/main" id="{A9E6E4F7-0584-EF34-FFFB-B4D12342EDB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4969F255-D28D-EFC0-3ADC-C5711456875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6" name="Rectangle 25">
            <a:extLst>
              <a:ext uri="{FF2B5EF4-FFF2-40B4-BE49-F238E27FC236}">
                <a16:creationId xmlns:a16="http://schemas.microsoft.com/office/drawing/2014/main" id="{B7966263-F5BA-1B96-DFF6-A810CFE6ED65}"/>
              </a:ext>
            </a:extLst>
          </p:cNvPr>
          <p:cNvSpPr/>
          <p:nvPr userDrawn="1"/>
        </p:nvSpPr>
        <p:spPr>
          <a:xfrm rot="16200000">
            <a:off x="-333761"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Rectangle 27">
            <a:extLst>
              <a:ext uri="{FF2B5EF4-FFF2-40B4-BE49-F238E27FC236}">
                <a16:creationId xmlns:a16="http://schemas.microsoft.com/office/drawing/2014/main" id="{D375657B-DD59-499B-29D6-ECC94C0CBF3A}"/>
              </a:ext>
            </a:extLst>
          </p:cNvPr>
          <p:cNvSpPr/>
          <p:nvPr userDrawn="1"/>
        </p:nvSpPr>
        <p:spPr>
          <a:xfrm rot="16200000">
            <a:off x="4865768"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pic>
        <p:nvPicPr>
          <p:cNvPr id="5" name="Picture 4">
            <a:extLst>
              <a:ext uri="{FF2B5EF4-FFF2-40B4-BE49-F238E27FC236}">
                <a16:creationId xmlns:a16="http://schemas.microsoft.com/office/drawing/2014/main" id="{5C001167-2535-4E93-B518-3CECA51A2CFB}"/>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Date Placeholder 8">
            <a:extLst>
              <a:ext uri="{FF2B5EF4-FFF2-40B4-BE49-F238E27FC236}">
                <a16:creationId xmlns:a16="http://schemas.microsoft.com/office/drawing/2014/main" id="{9B6BFD8A-E7E0-527A-5D21-8D9C31BEC308}"/>
              </a:ext>
            </a:extLst>
          </p:cNvPr>
          <p:cNvSpPr>
            <a:spLocks noGrp="1"/>
          </p:cNvSpPr>
          <p:nvPr>
            <p:ph type="dt" sz="half" idx="46"/>
          </p:nvPr>
        </p:nvSpPr>
        <p:spPr/>
        <p:txBody>
          <a:bodyPr/>
          <a:lstStyle/>
          <a:p>
            <a:pPr>
              <a:defRPr/>
            </a:pPr>
            <a:fld id="{DBE10A3E-5D67-BD4E-AC54-1B7A19DBB21C}" type="datetime1">
              <a:rPr lang="en-US" smtClean="0"/>
              <a:t>9/17/2025</a:t>
            </a:fld>
            <a:endParaRPr lang="en-US" dirty="0"/>
          </a:p>
        </p:txBody>
      </p:sp>
      <p:sp>
        <p:nvSpPr>
          <p:cNvPr id="10" name="Footer Placeholder 9">
            <a:extLst>
              <a:ext uri="{FF2B5EF4-FFF2-40B4-BE49-F238E27FC236}">
                <a16:creationId xmlns:a16="http://schemas.microsoft.com/office/drawing/2014/main" id="{C496E824-EFBF-1849-35E8-7D21ECBB3B68}"/>
              </a:ext>
            </a:extLst>
          </p:cNvPr>
          <p:cNvSpPr>
            <a:spLocks noGrp="1"/>
          </p:cNvSpPr>
          <p:nvPr>
            <p:ph type="ftr" sz="quarter" idx="47"/>
          </p:nvPr>
        </p:nvSpPr>
        <p:spPr/>
        <p:txBody>
          <a:bodyPr/>
          <a:lstStyle/>
          <a:p>
            <a:pPr>
              <a:defRPr/>
            </a:pPr>
            <a:r>
              <a:rPr lang="en-US"/>
              <a:t>Presenter Name | Presentation Title or Meeting Title</a:t>
            </a:r>
            <a:endParaRPr lang="en-US" dirty="0"/>
          </a:p>
        </p:txBody>
      </p:sp>
      <p:sp>
        <p:nvSpPr>
          <p:cNvPr id="11" name="Slide Number Placeholder 10">
            <a:extLst>
              <a:ext uri="{FF2B5EF4-FFF2-40B4-BE49-F238E27FC236}">
                <a16:creationId xmlns:a16="http://schemas.microsoft.com/office/drawing/2014/main" id="{D743B2D2-A2A5-B0BB-78FD-0E231C66EFC6}"/>
              </a:ext>
            </a:extLst>
          </p:cNvPr>
          <p:cNvSpPr>
            <a:spLocks noGrp="1"/>
          </p:cNvSpPr>
          <p:nvPr>
            <p:ph type="sldNum" sz="quarter" idx="4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853182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section-agenda_not-numbered">
    <p:bg>
      <p:bgPr>
        <a:solidFill>
          <a:schemeClr val="bg1"/>
        </a:solidFill>
        <a:effectLst/>
      </p:bgPr>
    </p:bg>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EAC7C6E1-81A7-9044-9434-4D88EFE87D87}"/>
              </a:ext>
            </a:extLst>
          </p:cNvPr>
          <p:cNvSpPr>
            <a:spLocks noGrp="1"/>
          </p:cNvSpPr>
          <p:nvPr>
            <p:ph type="body" sz="quarter" idx="11" hasCustomPrompt="1"/>
          </p:nvPr>
        </p:nvSpPr>
        <p:spPr>
          <a:xfrm>
            <a:off x="914399" y="1777100"/>
            <a:ext cx="4789783"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6" name="Text Placeholder 13">
            <a:extLst>
              <a:ext uri="{FF2B5EF4-FFF2-40B4-BE49-F238E27FC236}">
                <a16:creationId xmlns:a16="http://schemas.microsoft.com/office/drawing/2014/main" id="{4CED7749-8D25-A90A-BC06-69A433AA0BFB}"/>
              </a:ext>
            </a:extLst>
          </p:cNvPr>
          <p:cNvSpPr>
            <a:spLocks noGrp="1"/>
          </p:cNvSpPr>
          <p:nvPr>
            <p:ph type="body" sz="quarter" idx="46" hasCustomPrompt="1"/>
          </p:nvPr>
        </p:nvSpPr>
        <p:spPr>
          <a:xfrm>
            <a:off x="914399" y="2466808"/>
            <a:ext cx="4789783"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sp>
        <p:nvSpPr>
          <p:cNvPr id="10" name="Text Placeholder 11">
            <a:extLst>
              <a:ext uri="{FF2B5EF4-FFF2-40B4-BE49-F238E27FC236}">
                <a16:creationId xmlns:a16="http://schemas.microsoft.com/office/drawing/2014/main" id="{1DDFE44E-2ABA-6773-6AFE-A057849A0C5C}"/>
              </a:ext>
            </a:extLst>
          </p:cNvPr>
          <p:cNvSpPr>
            <a:spLocks noGrp="1"/>
          </p:cNvSpPr>
          <p:nvPr>
            <p:ph type="body" sz="quarter" idx="47" hasCustomPrompt="1"/>
          </p:nvPr>
        </p:nvSpPr>
        <p:spPr>
          <a:xfrm>
            <a:off x="6121942" y="1777100"/>
            <a:ext cx="4786850"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11" name="Text Placeholder 13">
            <a:extLst>
              <a:ext uri="{FF2B5EF4-FFF2-40B4-BE49-F238E27FC236}">
                <a16:creationId xmlns:a16="http://schemas.microsoft.com/office/drawing/2014/main" id="{285926F5-51C9-C767-8B1C-05A48BEC44AE}"/>
              </a:ext>
            </a:extLst>
          </p:cNvPr>
          <p:cNvSpPr>
            <a:spLocks noGrp="1"/>
          </p:cNvSpPr>
          <p:nvPr>
            <p:ph type="body" sz="quarter" idx="48" hasCustomPrompt="1"/>
          </p:nvPr>
        </p:nvSpPr>
        <p:spPr>
          <a:xfrm>
            <a:off x="6121942" y="2439375"/>
            <a:ext cx="4786850"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pic>
        <p:nvPicPr>
          <p:cNvPr id="14" name="Picture 13" descr="Logo, company name&#10;&#10;AI-generated content may be incorrect.">
            <a:extLst>
              <a:ext uri="{FF2B5EF4-FFF2-40B4-BE49-F238E27FC236}">
                <a16:creationId xmlns:a16="http://schemas.microsoft.com/office/drawing/2014/main" id="{0A38FBEF-D968-BAAB-2F1A-C33DF1090A2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Title Placeholder 1">
            <a:extLst>
              <a:ext uri="{FF2B5EF4-FFF2-40B4-BE49-F238E27FC236}">
                <a16:creationId xmlns:a16="http://schemas.microsoft.com/office/drawing/2014/main" id="{5C332878-8208-7EAA-4DB9-C54CF85EBF0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A91C4DF3-48EC-B58B-4268-5C15BF40467E}"/>
              </a:ext>
            </a:extLst>
          </p:cNvPr>
          <p:cNvSpPr/>
          <p:nvPr userDrawn="1"/>
        </p:nvSpPr>
        <p:spPr>
          <a:xfrm rot="10800000">
            <a:off x="910883"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C22AE-2868-1667-3C38-222AE62A0E83}"/>
              </a:ext>
            </a:extLst>
          </p:cNvPr>
          <p:cNvSpPr/>
          <p:nvPr userDrawn="1"/>
        </p:nvSpPr>
        <p:spPr>
          <a:xfrm rot="10800000">
            <a:off x="6121941"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46D8D20-04D8-0306-5B9D-6596477A2056}"/>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Date Placeholder 15">
            <a:extLst>
              <a:ext uri="{FF2B5EF4-FFF2-40B4-BE49-F238E27FC236}">
                <a16:creationId xmlns:a16="http://schemas.microsoft.com/office/drawing/2014/main" id="{A1CB0B1E-5470-943A-A864-22A82A8FAB55}"/>
              </a:ext>
            </a:extLst>
          </p:cNvPr>
          <p:cNvSpPr>
            <a:spLocks noGrp="1"/>
          </p:cNvSpPr>
          <p:nvPr>
            <p:ph type="dt" sz="half" idx="49"/>
          </p:nvPr>
        </p:nvSpPr>
        <p:spPr/>
        <p:txBody>
          <a:bodyPr/>
          <a:lstStyle/>
          <a:p>
            <a:pPr>
              <a:defRPr/>
            </a:pPr>
            <a:fld id="{7DEFCF59-11E7-FF4E-AF72-246FC4293452}" type="datetime1">
              <a:rPr lang="en-US" smtClean="0"/>
              <a:t>9/17/2025</a:t>
            </a:fld>
            <a:endParaRPr lang="en-US" dirty="0"/>
          </a:p>
        </p:txBody>
      </p:sp>
      <p:sp>
        <p:nvSpPr>
          <p:cNvPr id="19" name="Footer Placeholder 18">
            <a:extLst>
              <a:ext uri="{FF2B5EF4-FFF2-40B4-BE49-F238E27FC236}">
                <a16:creationId xmlns:a16="http://schemas.microsoft.com/office/drawing/2014/main" id="{551ADB85-A509-E663-36AB-0B56E0503B7D}"/>
              </a:ext>
            </a:extLst>
          </p:cNvPr>
          <p:cNvSpPr>
            <a:spLocks noGrp="1"/>
          </p:cNvSpPr>
          <p:nvPr>
            <p:ph type="ftr" sz="quarter" idx="50"/>
          </p:nvPr>
        </p:nvSpPr>
        <p:spPr/>
        <p:txBody>
          <a:bodyPr/>
          <a:lstStyle/>
          <a:p>
            <a:pPr>
              <a:defRPr/>
            </a:pPr>
            <a:r>
              <a:rPr lang="en-US"/>
              <a:t>Presenter Name | Presentation Title or Meeting Title</a:t>
            </a:r>
            <a:endParaRPr lang="en-US" dirty="0"/>
          </a:p>
        </p:txBody>
      </p:sp>
      <p:sp>
        <p:nvSpPr>
          <p:cNvPr id="20" name="Slide Number Placeholder 19">
            <a:extLst>
              <a:ext uri="{FF2B5EF4-FFF2-40B4-BE49-F238E27FC236}">
                <a16:creationId xmlns:a16="http://schemas.microsoft.com/office/drawing/2014/main" id="{7D4987D2-BA74-5186-0602-DCCC94E6057E}"/>
              </a:ext>
            </a:extLst>
          </p:cNvPr>
          <p:cNvSpPr>
            <a:spLocks noGrp="1"/>
          </p:cNvSpPr>
          <p:nvPr>
            <p:ph type="sldNum" sz="quarter" idx="5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372574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fld id="{B61BEF0D-F0BB-DE4B-95CE-6DB70DBA9567}" type="datetimeFigureOut">
              <a:rPr lang="en-US" smtClean="0"/>
              <a:pPr/>
              <a:t>9/17/2025</a:t>
            </a:fld>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619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0"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fld id="{B61BEF0D-F0BB-DE4B-95CE-6DB70DBA9567}" type="datetimeFigureOut">
              <a:rPr lang="en-US" smtClean="0"/>
              <a:pPr/>
              <a:t>9/17/2025</a:t>
            </a:fld>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1435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4568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8" y="365760"/>
            <a:ext cx="755207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399" y="820351"/>
            <a:ext cx="7552071"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fld id="{B61BEF0D-F0BB-DE4B-95CE-6DB70DBA9567}" type="datetimeFigureOut">
              <a:rPr lang="en-US" smtClean="0"/>
              <a:pPr/>
              <a:t>9/17/2025</a:t>
            </a:fld>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2987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p:nvPicPr>
        <p:blipFill>
          <a:blip r:embed="rId2" cstate="screen">
            <a:extLst>
              <a:ext uri="{28A0092B-C50C-407E-A947-70E740481C1C}">
                <a14:useLocalDpi xmlns:a14="http://schemas.microsoft.com/office/drawing/2010/main"/>
              </a:ext>
            </a:extLst>
          </a:blip>
          <a:srcRect b="4126"/>
          <a:stretch/>
        </p:blipFill>
        <p:spPr>
          <a:xfrm>
            <a:off x="4103005" y="2425441"/>
            <a:ext cx="4423870"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0"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2"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0"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2"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0"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2"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fld id="{B61BEF0D-F0BB-DE4B-95CE-6DB70DBA9567}" type="datetimeFigureOut">
              <a:rPr lang="en-US" smtClean="0"/>
              <a:pPr/>
              <a:t>9/17/2025</a:t>
            </a:fld>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043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p:nvPicPr>
        <p:blipFill>
          <a:blip r:embed="rId2" cstate="screen">
            <a:extLst>
              <a:ext uri="{28A0092B-C50C-407E-A947-70E740481C1C}">
                <a14:useLocalDpi xmlns:a14="http://schemas.microsoft.com/office/drawing/2010/main"/>
              </a:ext>
            </a:extLst>
          </a:blip>
          <a:srcRect r="13429" b="4126"/>
          <a:stretch/>
        </p:blipFill>
        <p:spPr>
          <a:xfrm>
            <a:off x="8362184" y="2425441"/>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4"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6"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4"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6"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4"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6"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813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p:nvPicPr>
        <p:blipFill>
          <a:blip r:embed="rId27"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D57F1E4F-1CFF-5643-939E-217C01CDF565}"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fld id="{B61BEF0D-F0BB-DE4B-95CE-6DB70DBA9567}" type="datetimeFigureOut">
              <a:rPr lang="en-US" smtClean="0"/>
              <a:pPr/>
              <a:t>9/17/2025</a:t>
            </a:fld>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endParaRPr lang="en-US" dirty="0"/>
          </a:p>
        </p:txBody>
      </p:sp>
    </p:spTree>
    <p:extLst>
      <p:ext uri="{BB962C8B-B14F-4D97-AF65-F5344CB8AC3E}">
        <p14:creationId xmlns:p14="http://schemas.microsoft.com/office/powerpoint/2010/main" val="181236836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Lst>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DDDF5A06-F641-5EC3-D719-B34F1834A66B}"/>
              </a:ext>
            </a:extLst>
          </p:cNvPr>
          <p:cNvPicPr>
            <a:picLocks noChangeAspect="1"/>
          </p:cNvPicPr>
          <p:nvPr/>
        </p:nvPicPr>
        <p:blipFill>
          <a:blip r:embed="rId9"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F04EE99E-B369-AEF4-31C2-D04F8CDD013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8FD664DD-4B4F-B6F9-44D8-026688A69C91}"/>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BC968A07-0B94-C142-9CC9-B25991A27E9B}" type="datetime1">
              <a:rPr lang="en-US" smtClean="0"/>
              <a:t>9/17/2025</a:t>
            </a:fld>
            <a:endParaRPr lang="en-US" dirty="0"/>
          </a:p>
        </p:txBody>
      </p:sp>
      <p:sp>
        <p:nvSpPr>
          <p:cNvPr id="11" name="Footer Placeholder 8">
            <a:extLst>
              <a:ext uri="{FF2B5EF4-FFF2-40B4-BE49-F238E27FC236}">
                <a16:creationId xmlns:a16="http://schemas.microsoft.com/office/drawing/2014/main" id="{E736E786-2843-9B52-0847-6BFC3D1CBCAD}"/>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spTree>
    <p:extLst>
      <p:ext uri="{BB962C8B-B14F-4D97-AF65-F5344CB8AC3E}">
        <p14:creationId xmlns:p14="http://schemas.microsoft.com/office/powerpoint/2010/main" val="116636656"/>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9.jpe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0303A-62B9-2151-18DD-6FCE3251950B}"/>
              </a:ext>
            </a:extLst>
          </p:cNvPr>
          <p:cNvSpPr>
            <a:spLocks noGrp="1"/>
          </p:cNvSpPr>
          <p:nvPr>
            <p:ph type="title"/>
          </p:nvPr>
        </p:nvSpPr>
        <p:spPr/>
        <p:txBody>
          <a:bodyPr/>
          <a:lstStyle/>
          <a:p>
            <a:r>
              <a:rPr lang="en-US" dirty="0"/>
              <a:t>Nozomi Networks</a:t>
            </a:r>
          </a:p>
        </p:txBody>
      </p:sp>
      <p:sp>
        <p:nvSpPr>
          <p:cNvPr id="3" name="Text Placeholder 2">
            <a:extLst>
              <a:ext uri="{FF2B5EF4-FFF2-40B4-BE49-F238E27FC236}">
                <a16:creationId xmlns:a16="http://schemas.microsoft.com/office/drawing/2014/main" id="{DC9B90F2-91A1-39A6-DBA4-16B21B18CD50}"/>
              </a:ext>
            </a:extLst>
          </p:cNvPr>
          <p:cNvSpPr>
            <a:spLocks noGrp="1"/>
          </p:cNvSpPr>
          <p:nvPr>
            <p:ph type="body" sz="quarter" idx="13"/>
          </p:nvPr>
        </p:nvSpPr>
        <p:spPr/>
        <p:txBody>
          <a:bodyPr/>
          <a:lstStyle/>
          <a:p>
            <a:r>
              <a:rPr lang="en-US" dirty="0"/>
              <a:t>Chandler Lawrence and Timothy Zingelman</a:t>
            </a:r>
          </a:p>
        </p:txBody>
      </p:sp>
      <p:sp>
        <p:nvSpPr>
          <p:cNvPr id="5" name="Text Placeholder 4">
            <a:extLst>
              <a:ext uri="{FF2B5EF4-FFF2-40B4-BE49-F238E27FC236}">
                <a16:creationId xmlns:a16="http://schemas.microsoft.com/office/drawing/2014/main" id="{95BD6D23-7804-4652-32BA-9CE93A3865D1}"/>
              </a:ext>
            </a:extLst>
          </p:cNvPr>
          <p:cNvSpPr>
            <a:spLocks noGrp="1"/>
          </p:cNvSpPr>
          <p:nvPr>
            <p:ph type="body" sz="quarter" idx="14"/>
          </p:nvPr>
        </p:nvSpPr>
        <p:spPr/>
        <p:txBody>
          <a:bodyPr/>
          <a:lstStyle/>
          <a:p>
            <a:r>
              <a:rPr lang="en-US" dirty="0"/>
              <a:t>20 September 2025</a:t>
            </a:r>
          </a:p>
        </p:txBody>
      </p:sp>
    </p:spTree>
    <p:extLst>
      <p:ext uri="{BB962C8B-B14F-4D97-AF65-F5344CB8AC3E}">
        <p14:creationId xmlns:p14="http://schemas.microsoft.com/office/powerpoint/2010/main" val="3085455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560A0A9A-089F-E0F6-25A0-92E10943F5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A87F02-E88A-B6B2-E3C7-DF4CF911C876}"/>
              </a:ext>
            </a:extLst>
          </p:cNvPr>
          <p:cNvSpPr>
            <a:spLocks noGrp="1"/>
          </p:cNvSpPr>
          <p:nvPr>
            <p:ph type="title"/>
          </p:nvPr>
        </p:nvSpPr>
        <p:spPr>
          <a:xfrm>
            <a:off x="1484312" y="685800"/>
            <a:ext cx="2812385" cy="1752599"/>
          </a:xfrm>
        </p:spPr>
        <p:txBody>
          <a:bodyPr vert="horz" lIns="91440" tIns="45720" rIns="91440" bIns="45720" rtlCol="0" anchor="ctr">
            <a:normAutofit fontScale="90000"/>
          </a:bodyPr>
          <a:lstStyle/>
          <a:p>
            <a:r>
              <a:rPr lang="en-US" sz="3200" dirty="0"/>
              <a:t>Nozomi Networks DNS Configuration Feature</a:t>
            </a:r>
          </a:p>
        </p:txBody>
      </p:sp>
      <p:pic>
        <p:nvPicPr>
          <p:cNvPr id="6" name="Content Placeholder 5">
            <a:extLst>
              <a:ext uri="{FF2B5EF4-FFF2-40B4-BE49-F238E27FC236}">
                <a16:creationId xmlns:a16="http://schemas.microsoft.com/office/drawing/2014/main" id="{33B9BCB1-B843-F3AB-6CEF-3F4806AA020B}"/>
              </a:ext>
            </a:extLst>
          </p:cNvPr>
          <p:cNvPicPr>
            <a:picLocks noGrp="1" noChangeAspect="1"/>
          </p:cNvPicPr>
          <p:nvPr>
            <p:ph sz="half" idx="1"/>
          </p:nvPr>
        </p:nvPicPr>
        <p:blipFill>
          <a:blip r:embed="rId3"/>
          <a:stretch>
            <a:fillRect/>
          </a:stretch>
        </p:blipFill>
        <p:spPr>
          <a:xfrm>
            <a:off x="4677025" y="778561"/>
            <a:ext cx="6771927" cy="5102072"/>
          </a:xfrm>
          <a:prstGeom prst="rect">
            <a:avLst/>
          </a:prstGeom>
        </p:spPr>
      </p:pic>
      <p:sp>
        <p:nvSpPr>
          <p:cNvPr id="4" name="Content Placeholder 3">
            <a:extLst>
              <a:ext uri="{FF2B5EF4-FFF2-40B4-BE49-F238E27FC236}">
                <a16:creationId xmlns:a16="http://schemas.microsoft.com/office/drawing/2014/main" id="{0C85E1FF-5191-D4A6-55C7-C1363DAFBC4F}"/>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ea typeface="+mn-lt"/>
                <a:cs typeface="+mn-lt"/>
              </a:rPr>
              <a:t>The reverse DNS lookup functionality integrates seamlessly with our existing DNS infrastructure, enriching raw IP data with corresponding hostname information for automated improved analysis quality.</a:t>
            </a:r>
            <a:endParaRPr lang="en-US" dirty="0"/>
          </a:p>
        </p:txBody>
      </p:sp>
    </p:spTree>
    <p:extLst>
      <p:ext uri="{BB962C8B-B14F-4D97-AF65-F5344CB8AC3E}">
        <p14:creationId xmlns:p14="http://schemas.microsoft.com/office/powerpoint/2010/main" val="697804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100AC24D-9B26-219E-42A6-6B9F167AB8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52B102-3391-629B-A6F6-70B957AB024E}"/>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dirty="0"/>
              <a:t>Nozomi Networks Smart Polling Feature</a:t>
            </a:r>
          </a:p>
        </p:txBody>
      </p:sp>
      <p:pic>
        <p:nvPicPr>
          <p:cNvPr id="7" name="Content Placeholder 6">
            <a:extLst>
              <a:ext uri="{FF2B5EF4-FFF2-40B4-BE49-F238E27FC236}">
                <a16:creationId xmlns:a16="http://schemas.microsoft.com/office/drawing/2014/main" id="{B164E917-86EC-E3BE-E1CD-0FAD53B3A05F}"/>
              </a:ext>
            </a:extLst>
          </p:cNvPr>
          <p:cNvPicPr>
            <a:picLocks noGrp="1" noChangeAspect="1"/>
          </p:cNvPicPr>
          <p:nvPr>
            <p:ph sz="half" idx="1"/>
          </p:nvPr>
        </p:nvPicPr>
        <p:blipFill>
          <a:blip r:embed="rId3"/>
          <a:stretch>
            <a:fillRect/>
          </a:stretch>
        </p:blipFill>
        <p:spPr>
          <a:xfrm>
            <a:off x="4413467" y="685800"/>
            <a:ext cx="7094115" cy="5200721"/>
          </a:xfrm>
          <a:prstGeom prst="rect">
            <a:avLst/>
          </a:prstGeom>
        </p:spPr>
      </p:pic>
      <p:sp>
        <p:nvSpPr>
          <p:cNvPr id="4" name="Content Placeholder 3">
            <a:extLst>
              <a:ext uri="{FF2B5EF4-FFF2-40B4-BE49-F238E27FC236}">
                <a16:creationId xmlns:a16="http://schemas.microsoft.com/office/drawing/2014/main" id="{BD55B9D8-CDAF-221B-14F1-D28F813F0A76}"/>
              </a:ext>
            </a:extLst>
          </p:cNvPr>
          <p:cNvSpPr>
            <a:spLocks noGrp="1"/>
          </p:cNvSpPr>
          <p:nvPr>
            <p:ph sz="half" idx="2"/>
          </p:nvPr>
        </p:nvSpPr>
        <p:spPr>
          <a:xfrm>
            <a:off x="1484310" y="2666999"/>
            <a:ext cx="2812387" cy="3124201"/>
          </a:xfrm>
        </p:spPr>
        <p:txBody>
          <a:bodyPr vert="horz" lIns="91440" tIns="45720" rIns="91440" bIns="45720" rtlCol="0" anchor="ctr">
            <a:normAutofit fontScale="92500" lnSpcReduction="10000"/>
          </a:bodyPr>
          <a:lstStyle/>
          <a:p>
            <a:r>
              <a:rPr lang="en-US" dirty="0">
                <a:ea typeface="+mn-lt"/>
                <a:cs typeface="+mn-lt"/>
              </a:rPr>
              <a:t>The smart polling feature automatically collects comprehensive device information including configuration changes, firmware versions, network topology data, device status, and performance metrics, providing deep visibility into network asset health and security posture.</a:t>
            </a:r>
            <a:endParaRPr lang="en-US" dirty="0"/>
          </a:p>
        </p:txBody>
      </p:sp>
    </p:spTree>
    <p:extLst>
      <p:ext uri="{BB962C8B-B14F-4D97-AF65-F5344CB8AC3E}">
        <p14:creationId xmlns:p14="http://schemas.microsoft.com/office/powerpoint/2010/main" val="937763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985FDED3-8B8B-03A5-2E6B-6E3092882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8FBA85-5CC0-84CC-B95F-8B4D67AAE97E}"/>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dirty="0"/>
              <a:t>Nozomi Networks On-</a:t>
            </a:r>
            <a:r>
              <a:rPr lang="en-US" sz="3200" dirty="0" err="1"/>
              <a:t>premis</a:t>
            </a:r>
            <a:r>
              <a:rPr lang="en-US" sz="3200" dirty="0"/>
              <a:t> Updates</a:t>
            </a:r>
          </a:p>
        </p:txBody>
      </p:sp>
      <p:pic>
        <p:nvPicPr>
          <p:cNvPr id="6" name="Content Placeholder 5">
            <a:extLst>
              <a:ext uri="{FF2B5EF4-FFF2-40B4-BE49-F238E27FC236}">
                <a16:creationId xmlns:a16="http://schemas.microsoft.com/office/drawing/2014/main" id="{C7E614E8-692E-A32A-7C36-EC98722534D6}"/>
              </a:ext>
            </a:extLst>
          </p:cNvPr>
          <p:cNvPicPr>
            <a:picLocks noGrp="1" noChangeAspect="1"/>
          </p:cNvPicPr>
          <p:nvPr>
            <p:ph sz="half" idx="1"/>
          </p:nvPr>
        </p:nvPicPr>
        <p:blipFill>
          <a:blip r:embed="rId3"/>
          <a:stretch>
            <a:fillRect/>
          </a:stretch>
        </p:blipFill>
        <p:spPr>
          <a:xfrm>
            <a:off x="4165565" y="736524"/>
            <a:ext cx="7574840" cy="5133269"/>
          </a:xfrm>
          <a:prstGeom prst="rect">
            <a:avLst/>
          </a:prstGeom>
        </p:spPr>
      </p:pic>
      <p:sp>
        <p:nvSpPr>
          <p:cNvPr id="4" name="Content Placeholder 3">
            <a:extLst>
              <a:ext uri="{FF2B5EF4-FFF2-40B4-BE49-F238E27FC236}">
                <a16:creationId xmlns:a16="http://schemas.microsoft.com/office/drawing/2014/main" id="{E69F6EAF-E8E2-232E-3EA8-C4104FB1B671}"/>
              </a:ext>
            </a:extLst>
          </p:cNvPr>
          <p:cNvSpPr>
            <a:spLocks noGrp="1"/>
          </p:cNvSpPr>
          <p:nvPr>
            <p:ph sz="half" idx="2"/>
          </p:nvPr>
        </p:nvSpPr>
        <p:spPr>
          <a:xfrm>
            <a:off x="1484310" y="2666999"/>
            <a:ext cx="2812387" cy="3124201"/>
          </a:xfrm>
        </p:spPr>
        <p:txBody>
          <a:bodyPr vert="horz" lIns="91440" tIns="45720" rIns="91440" bIns="45720" rtlCol="0" anchor="ctr">
            <a:normAutofit lnSpcReduction="10000"/>
          </a:bodyPr>
          <a:lstStyle/>
          <a:p>
            <a:r>
              <a:rPr lang="en-US" dirty="0">
                <a:ea typeface="+mn-lt"/>
                <a:cs typeface="+mn-lt"/>
              </a:rPr>
              <a:t>This secure update feature allows our air-gapped control system environment to receive vital security updates, detection rules, and threat intelligence signatures through controlled offline distribution that maintains our operational security.</a:t>
            </a:r>
            <a:endParaRPr lang="en-US" dirty="0"/>
          </a:p>
        </p:txBody>
      </p:sp>
    </p:spTree>
    <p:extLst>
      <p:ext uri="{BB962C8B-B14F-4D97-AF65-F5344CB8AC3E}">
        <p14:creationId xmlns:p14="http://schemas.microsoft.com/office/powerpoint/2010/main" val="287957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A6AEA0A9-6833-32D3-4E38-4575378966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A9D032-4B8A-36CF-FBFE-7AD8A3DDFB68}"/>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dirty="0"/>
              <a:t>Nozomi Networks Alerts</a:t>
            </a:r>
          </a:p>
        </p:txBody>
      </p:sp>
      <p:pic>
        <p:nvPicPr>
          <p:cNvPr id="3" name="Content Placeholder 2">
            <a:extLst>
              <a:ext uri="{FF2B5EF4-FFF2-40B4-BE49-F238E27FC236}">
                <a16:creationId xmlns:a16="http://schemas.microsoft.com/office/drawing/2014/main" id="{01A26F1E-E980-42EC-7760-3ADA36A19039}"/>
              </a:ext>
            </a:extLst>
          </p:cNvPr>
          <p:cNvPicPr>
            <a:picLocks noGrp="1" noChangeAspect="1"/>
          </p:cNvPicPr>
          <p:nvPr>
            <p:ph sz="half" idx="1"/>
          </p:nvPr>
        </p:nvPicPr>
        <p:blipFill>
          <a:blip r:embed="rId3"/>
          <a:stretch>
            <a:fillRect/>
          </a:stretch>
        </p:blipFill>
        <p:spPr>
          <a:xfrm>
            <a:off x="4386886" y="784458"/>
            <a:ext cx="7151558" cy="5133606"/>
          </a:xfrm>
          <a:prstGeom prst="rect">
            <a:avLst/>
          </a:prstGeom>
        </p:spPr>
      </p:pic>
      <p:sp>
        <p:nvSpPr>
          <p:cNvPr id="4" name="Content Placeholder 3">
            <a:extLst>
              <a:ext uri="{FF2B5EF4-FFF2-40B4-BE49-F238E27FC236}">
                <a16:creationId xmlns:a16="http://schemas.microsoft.com/office/drawing/2014/main" id="{919C89FE-4F96-CE06-A112-DE154D55B19C}"/>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t>We have received critical timely alerts relating to real live cyber incidents that has affected our control system. Thanks to the Nozomi tool, it has given us all the data that we needed to resolve the situation and recover rapidly.</a:t>
            </a:r>
          </a:p>
        </p:txBody>
      </p:sp>
    </p:spTree>
    <p:extLst>
      <p:ext uri="{BB962C8B-B14F-4D97-AF65-F5344CB8AC3E}">
        <p14:creationId xmlns:p14="http://schemas.microsoft.com/office/powerpoint/2010/main" val="205300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0C7F4-BE96-5C43-3C21-C6CB4AC64505}"/>
              </a:ext>
            </a:extLst>
          </p:cNvPr>
          <p:cNvSpPr>
            <a:spLocks noGrp="1"/>
          </p:cNvSpPr>
          <p:nvPr>
            <p:ph type="title"/>
          </p:nvPr>
        </p:nvSpPr>
        <p:spPr>
          <a:xfrm>
            <a:off x="1484311" y="1081548"/>
            <a:ext cx="3333495" cy="1504335"/>
          </a:xfrm>
        </p:spPr>
        <p:txBody>
          <a:bodyPr vert="horz" lIns="91440" tIns="45720" rIns="91440" bIns="45720" rtlCol="0" anchor="ctr">
            <a:normAutofit/>
          </a:bodyPr>
          <a:lstStyle/>
          <a:p>
            <a:r>
              <a:rPr lang="en-US" sz="2400"/>
              <a:t>Nozomi Networks Security Control Panel</a:t>
            </a:r>
          </a:p>
        </p:txBody>
      </p:sp>
      <p:pic>
        <p:nvPicPr>
          <p:cNvPr id="5" name="Content Placeholder 4">
            <a:extLst>
              <a:ext uri="{FF2B5EF4-FFF2-40B4-BE49-F238E27FC236}">
                <a16:creationId xmlns:a16="http://schemas.microsoft.com/office/drawing/2014/main" id="{AF97D30A-AD65-8900-1433-AF2A699C0DEA}"/>
              </a:ext>
            </a:extLst>
          </p:cNvPr>
          <p:cNvPicPr>
            <a:picLocks noGrp="1" noChangeAspect="1"/>
          </p:cNvPicPr>
          <p:nvPr>
            <p:ph sz="half" idx="1"/>
          </p:nvPr>
        </p:nvPicPr>
        <p:blipFill>
          <a:blip r:embed="rId3"/>
          <a:stretch>
            <a:fillRect/>
          </a:stretch>
        </p:blipFill>
        <p:spPr>
          <a:xfrm>
            <a:off x="5065388" y="1589340"/>
            <a:ext cx="6757183" cy="4200589"/>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4" name="Content Placeholder 3">
            <a:extLst>
              <a:ext uri="{FF2B5EF4-FFF2-40B4-BE49-F238E27FC236}">
                <a16:creationId xmlns:a16="http://schemas.microsoft.com/office/drawing/2014/main" id="{3D60C23B-4937-E468-41E0-E095D0897419}"/>
              </a:ext>
            </a:extLst>
          </p:cNvPr>
          <p:cNvSpPr>
            <a:spLocks noGrp="1"/>
          </p:cNvSpPr>
          <p:nvPr>
            <p:ph sz="half" idx="2"/>
          </p:nvPr>
        </p:nvSpPr>
        <p:spPr>
          <a:xfrm>
            <a:off x="1484311" y="2666999"/>
            <a:ext cx="3333496" cy="3124201"/>
          </a:xfrm>
        </p:spPr>
        <p:txBody>
          <a:bodyPr vert="horz" lIns="91440" tIns="45720" rIns="91440" bIns="45720" rtlCol="0" anchor="t">
            <a:normAutofit lnSpcReduction="10000"/>
          </a:bodyPr>
          <a:lstStyle/>
          <a:p>
            <a:r>
              <a:rPr lang="en-US" sz="1600" dirty="0"/>
              <a:t>The security control panel is the administrative way that the tool has been configured to be set up on the control system network for a length of time to study and learn to establish a baseline configuration of network traffic and behavior. Fine tuning it to correctly and proactively learn the network and detect security incidents that deviate from normal baseline network behavior.</a:t>
            </a:r>
          </a:p>
        </p:txBody>
      </p:sp>
    </p:spTree>
    <p:extLst>
      <p:ext uri="{BB962C8B-B14F-4D97-AF65-F5344CB8AC3E}">
        <p14:creationId xmlns:p14="http://schemas.microsoft.com/office/powerpoint/2010/main" val="1272625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28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CB3CB37A-25D5-8D08-4255-7221531895C8}"/>
              </a:ext>
            </a:extLst>
          </p:cNvPr>
          <p:cNvSpPr>
            <a:spLocks noGrp="1"/>
          </p:cNvSpPr>
          <p:nvPr>
            <p:ph type="title"/>
          </p:nvPr>
        </p:nvSpPr>
        <p:spPr>
          <a:xfrm>
            <a:off x="1486302" y="646216"/>
            <a:ext cx="2810395" cy="1792183"/>
          </a:xfrm>
        </p:spPr>
        <p:txBody>
          <a:bodyPr vert="horz" lIns="91440" tIns="45720" rIns="91440" bIns="45720" rtlCol="0" anchor="b">
            <a:normAutofit/>
          </a:bodyPr>
          <a:lstStyle/>
          <a:p>
            <a:pPr algn="l"/>
            <a:r>
              <a:rPr lang="en-US" sz="3200" dirty="0"/>
              <a:t>Nozomi Networks Dashboard</a:t>
            </a:r>
          </a:p>
        </p:txBody>
      </p:sp>
      <p:pic>
        <p:nvPicPr>
          <p:cNvPr id="5" name="Content Placeholder 4">
            <a:extLst>
              <a:ext uri="{FF2B5EF4-FFF2-40B4-BE49-F238E27FC236}">
                <a16:creationId xmlns:a16="http://schemas.microsoft.com/office/drawing/2014/main" id="{C3B61654-1192-E5FC-B9DB-420ABF272ECF}"/>
              </a:ext>
            </a:extLst>
          </p:cNvPr>
          <p:cNvPicPr>
            <a:picLocks noGrp="1" noChangeAspect="1"/>
          </p:cNvPicPr>
          <p:nvPr>
            <p:ph sz="half" idx="1"/>
          </p:nvPr>
        </p:nvPicPr>
        <p:blipFill>
          <a:blip r:embed="rId3"/>
          <a:srcRect r="39297" b="1"/>
          <a:stretch/>
        </p:blipFill>
        <p:spPr>
          <a:xfrm>
            <a:off x="4941202" y="1150310"/>
            <a:ext cx="6658919" cy="4546708"/>
          </a:xfrm>
          <a:prstGeom prst="rect">
            <a:avLst/>
          </a:prstGeom>
        </p:spPr>
      </p:pic>
      <p:sp>
        <p:nvSpPr>
          <p:cNvPr id="41" name="Content Placeholder 3">
            <a:extLst>
              <a:ext uri="{FF2B5EF4-FFF2-40B4-BE49-F238E27FC236}">
                <a16:creationId xmlns:a16="http://schemas.microsoft.com/office/drawing/2014/main" id="{E2DC137A-61CD-11DB-1059-6ADBEF479A58}"/>
              </a:ext>
            </a:extLst>
          </p:cNvPr>
          <p:cNvSpPr>
            <a:spLocks noGrp="1"/>
          </p:cNvSpPr>
          <p:nvPr>
            <p:ph sz="half" idx="2"/>
          </p:nvPr>
        </p:nvSpPr>
        <p:spPr>
          <a:xfrm>
            <a:off x="1484310" y="2666999"/>
            <a:ext cx="2812387" cy="3124201"/>
          </a:xfrm>
        </p:spPr>
        <p:txBody>
          <a:bodyPr vert="horz" lIns="91440" tIns="45720" rIns="91440" bIns="45720" rtlCol="0" anchor="t">
            <a:normAutofit lnSpcReduction="10000"/>
          </a:bodyPr>
          <a:lstStyle/>
          <a:p>
            <a:r>
              <a:rPr lang="en-US" dirty="0"/>
              <a:t>Here we have an intrusion detection system that provides immense visibility into the control system network that helps run the accelerator. It provides us a real-time snapshot of all important data that represents the status of the network.</a:t>
            </a:r>
          </a:p>
        </p:txBody>
      </p:sp>
    </p:spTree>
    <p:extLst>
      <p:ext uri="{BB962C8B-B14F-4D97-AF65-F5344CB8AC3E}">
        <p14:creationId xmlns:p14="http://schemas.microsoft.com/office/powerpoint/2010/main" val="596367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74582403-1E28-15C7-0E14-19517F32B5EC}"/>
            </a:ext>
          </a:extLst>
        </p:cNvPr>
        <p:cNvGrpSpPr/>
        <p:nvPr/>
      </p:nvGrpSpPr>
      <p:grpSpPr>
        <a:xfrm>
          <a:off x="0" y="0"/>
          <a:ext cx="0" cy="0"/>
          <a:chOff x="0" y="0"/>
          <a:chExt cx="0" cy="0"/>
        </a:xfrm>
      </p:grpSpPr>
      <p:sp>
        <p:nvSpPr>
          <p:cNvPr id="40" name="Title 1">
            <a:extLst>
              <a:ext uri="{FF2B5EF4-FFF2-40B4-BE49-F238E27FC236}">
                <a16:creationId xmlns:a16="http://schemas.microsoft.com/office/drawing/2014/main" id="{4B87F68F-4A96-2D04-1345-0095B936C32A}"/>
              </a:ext>
            </a:extLst>
          </p:cNvPr>
          <p:cNvSpPr>
            <a:spLocks noGrp="1"/>
          </p:cNvSpPr>
          <p:nvPr>
            <p:ph type="title"/>
          </p:nvPr>
        </p:nvSpPr>
        <p:spPr>
          <a:xfrm>
            <a:off x="1753496" y="685800"/>
            <a:ext cx="2543201" cy="1752599"/>
          </a:xfrm>
        </p:spPr>
        <p:txBody>
          <a:bodyPr vert="horz" lIns="91440" tIns="45720" rIns="91440" bIns="45720" rtlCol="0" anchor="b">
            <a:normAutofit/>
          </a:bodyPr>
          <a:lstStyle/>
          <a:p>
            <a:pPr algn="l"/>
            <a:r>
              <a:rPr lang="en-US" sz="3200" dirty="0"/>
              <a:t>Nozomi Networks Assets</a:t>
            </a:r>
          </a:p>
        </p:txBody>
      </p:sp>
      <p:pic>
        <p:nvPicPr>
          <p:cNvPr id="8" name="Content Placeholder 7">
            <a:extLst>
              <a:ext uri="{FF2B5EF4-FFF2-40B4-BE49-F238E27FC236}">
                <a16:creationId xmlns:a16="http://schemas.microsoft.com/office/drawing/2014/main" id="{132A0334-23BF-AEF8-CEBC-1F90A7761A96}"/>
              </a:ext>
            </a:extLst>
          </p:cNvPr>
          <p:cNvPicPr>
            <a:picLocks noGrp="1" noChangeAspect="1"/>
          </p:cNvPicPr>
          <p:nvPr>
            <p:ph sz="half" idx="1"/>
          </p:nvPr>
        </p:nvPicPr>
        <p:blipFill>
          <a:blip r:embed="rId3"/>
          <a:stretch>
            <a:fillRect/>
          </a:stretch>
        </p:blipFill>
        <p:spPr>
          <a:xfrm>
            <a:off x="4716419" y="689432"/>
            <a:ext cx="6761699" cy="5069496"/>
          </a:xfrm>
          <a:prstGeom prst="rect">
            <a:avLst/>
          </a:prstGeom>
        </p:spPr>
      </p:pic>
      <p:sp>
        <p:nvSpPr>
          <p:cNvPr id="41" name="Content Placeholder 3">
            <a:extLst>
              <a:ext uri="{FF2B5EF4-FFF2-40B4-BE49-F238E27FC236}">
                <a16:creationId xmlns:a16="http://schemas.microsoft.com/office/drawing/2014/main" id="{6D11F03A-7E06-30C7-EB53-B294CB297D0A}"/>
              </a:ext>
            </a:extLst>
          </p:cNvPr>
          <p:cNvSpPr>
            <a:spLocks noGrp="1"/>
          </p:cNvSpPr>
          <p:nvPr>
            <p:ph sz="half" idx="2"/>
          </p:nvPr>
        </p:nvSpPr>
        <p:spPr>
          <a:xfrm>
            <a:off x="1484310" y="2666999"/>
            <a:ext cx="2812387" cy="3124201"/>
          </a:xfrm>
        </p:spPr>
        <p:txBody>
          <a:bodyPr vert="horz" lIns="91440" tIns="45720" rIns="91440" bIns="45720" rtlCol="0" anchor="t">
            <a:normAutofit/>
          </a:bodyPr>
          <a:lstStyle/>
          <a:p>
            <a:pPr>
              <a:lnSpc>
                <a:spcPct val="90000"/>
              </a:lnSpc>
            </a:pPr>
            <a:r>
              <a:rPr lang="en-US" dirty="0">
                <a:ea typeface="+mn-lt"/>
                <a:cs typeface="+mn-lt"/>
              </a:rPr>
              <a:t>Asset inventory functionality maintains a real-time database of all industrial control system components, IT assets, and network devices within our air-gapped environment, including hardware specifications, software versions, and configuration details.</a:t>
            </a:r>
            <a:endParaRPr lang="en-US" dirty="0"/>
          </a:p>
        </p:txBody>
      </p:sp>
    </p:spTree>
    <p:extLst>
      <p:ext uri="{BB962C8B-B14F-4D97-AF65-F5344CB8AC3E}">
        <p14:creationId xmlns:p14="http://schemas.microsoft.com/office/powerpoint/2010/main" val="24624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E6CA3ED8-595C-D7BD-6F6A-E88E93D20EC9}"/>
            </a:ext>
          </a:extLst>
        </p:cNvPr>
        <p:cNvGrpSpPr/>
        <p:nvPr/>
      </p:nvGrpSpPr>
      <p:grpSpPr>
        <a:xfrm>
          <a:off x="0" y="0"/>
          <a:ext cx="0" cy="0"/>
          <a:chOff x="0" y="0"/>
          <a:chExt cx="0" cy="0"/>
        </a:xfrm>
      </p:grpSpPr>
      <p:sp>
        <p:nvSpPr>
          <p:cNvPr id="40" name="Title 1">
            <a:extLst>
              <a:ext uri="{FF2B5EF4-FFF2-40B4-BE49-F238E27FC236}">
                <a16:creationId xmlns:a16="http://schemas.microsoft.com/office/drawing/2014/main" id="{8922D728-89BD-8284-1784-DD920B02D0DA}"/>
              </a:ext>
            </a:extLst>
          </p:cNvPr>
          <p:cNvSpPr>
            <a:spLocks noGrp="1"/>
          </p:cNvSpPr>
          <p:nvPr>
            <p:ph type="title"/>
          </p:nvPr>
        </p:nvSpPr>
        <p:spPr>
          <a:xfrm>
            <a:off x="1753496" y="685800"/>
            <a:ext cx="2543201" cy="1752599"/>
          </a:xfrm>
        </p:spPr>
        <p:txBody>
          <a:bodyPr vert="horz" lIns="91440" tIns="45720" rIns="91440" bIns="45720" rtlCol="0" anchor="b">
            <a:normAutofit/>
          </a:bodyPr>
          <a:lstStyle/>
          <a:p>
            <a:pPr algn="l"/>
            <a:r>
              <a:rPr lang="en-US" sz="3200" dirty="0"/>
              <a:t>Nozomi Networks Vulnerability</a:t>
            </a:r>
          </a:p>
        </p:txBody>
      </p:sp>
      <p:pic>
        <p:nvPicPr>
          <p:cNvPr id="4" name="Content Placeholder 3">
            <a:extLst>
              <a:ext uri="{FF2B5EF4-FFF2-40B4-BE49-F238E27FC236}">
                <a16:creationId xmlns:a16="http://schemas.microsoft.com/office/drawing/2014/main" id="{C6F3175E-8E70-01FB-CE48-C6D949B3CAF3}"/>
              </a:ext>
            </a:extLst>
          </p:cNvPr>
          <p:cNvPicPr>
            <a:picLocks noGrp="1" noChangeAspect="1"/>
          </p:cNvPicPr>
          <p:nvPr>
            <p:ph sz="half" idx="1"/>
          </p:nvPr>
        </p:nvPicPr>
        <p:blipFill>
          <a:blip r:embed="rId3"/>
          <a:stretch>
            <a:fillRect/>
          </a:stretch>
        </p:blipFill>
        <p:spPr>
          <a:xfrm>
            <a:off x="4296338" y="754461"/>
            <a:ext cx="7489854" cy="5017239"/>
          </a:xfrm>
          <a:prstGeom prst="rect">
            <a:avLst/>
          </a:prstGeom>
        </p:spPr>
      </p:pic>
      <p:sp>
        <p:nvSpPr>
          <p:cNvPr id="41" name="Content Placeholder 3">
            <a:extLst>
              <a:ext uri="{FF2B5EF4-FFF2-40B4-BE49-F238E27FC236}">
                <a16:creationId xmlns:a16="http://schemas.microsoft.com/office/drawing/2014/main" id="{E348158E-9DB3-55D4-C0CB-9FB56DE72C09}"/>
              </a:ext>
            </a:extLst>
          </p:cNvPr>
          <p:cNvSpPr>
            <a:spLocks noGrp="1"/>
          </p:cNvSpPr>
          <p:nvPr>
            <p:ph sz="half" idx="2"/>
          </p:nvPr>
        </p:nvSpPr>
        <p:spPr>
          <a:xfrm>
            <a:off x="1484310" y="2666999"/>
            <a:ext cx="2812387" cy="3124201"/>
          </a:xfrm>
        </p:spPr>
        <p:txBody>
          <a:bodyPr vert="horz" lIns="91440" tIns="45720" rIns="91440" bIns="45720" rtlCol="0" anchor="t">
            <a:normAutofit lnSpcReduction="10000"/>
          </a:bodyPr>
          <a:lstStyle/>
          <a:p>
            <a:pPr>
              <a:lnSpc>
                <a:spcPct val="90000"/>
              </a:lnSpc>
            </a:pPr>
            <a:r>
              <a:rPr lang="en-US" dirty="0">
                <a:ea typeface="+mn-lt"/>
                <a:cs typeface="+mn-lt"/>
              </a:rPr>
              <a:t>The vulnerability management feature automatically identifies, assesses, and prioritizes security vulnerabilities across all assets in our  control system environment, providing detailed risk analysis and remediation guidance for critical infrastructure protection.</a:t>
            </a:r>
            <a:endParaRPr lang="en-US" dirty="0"/>
          </a:p>
        </p:txBody>
      </p:sp>
    </p:spTree>
    <p:extLst>
      <p:ext uri="{BB962C8B-B14F-4D97-AF65-F5344CB8AC3E}">
        <p14:creationId xmlns:p14="http://schemas.microsoft.com/office/powerpoint/2010/main" val="1929341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53BA3-E2E1-ABF8-8A6D-5181C7EDD06B}"/>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a:t>Nozomi Networks Topology</a:t>
            </a:r>
          </a:p>
        </p:txBody>
      </p:sp>
      <p:pic>
        <p:nvPicPr>
          <p:cNvPr id="5" name="Content Placeholder 4">
            <a:extLst>
              <a:ext uri="{FF2B5EF4-FFF2-40B4-BE49-F238E27FC236}">
                <a16:creationId xmlns:a16="http://schemas.microsoft.com/office/drawing/2014/main" id="{E0B638AB-2662-6FED-E841-212CD40A9679}"/>
              </a:ext>
            </a:extLst>
          </p:cNvPr>
          <p:cNvPicPr>
            <a:picLocks noGrp="1" noChangeAspect="1"/>
          </p:cNvPicPr>
          <p:nvPr>
            <p:ph sz="half" idx="1"/>
          </p:nvPr>
        </p:nvPicPr>
        <p:blipFill>
          <a:blip r:embed="rId3"/>
          <a:stretch>
            <a:fillRect/>
          </a:stretch>
        </p:blipFill>
        <p:spPr>
          <a:xfrm>
            <a:off x="4712602" y="1916925"/>
            <a:ext cx="6912761" cy="3591219"/>
          </a:xfrm>
          <a:prstGeom prst="rect">
            <a:avLst/>
          </a:prstGeom>
        </p:spPr>
      </p:pic>
      <p:sp>
        <p:nvSpPr>
          <p:cNvPr id="4" name="Content Placeholder 3">
            <a:extLst>
              <a:ext uri="{FF2B5EF4-FFF2-40B4-BE49-F238E27FC236}">
                <a16:creationId xmlns:a16="http://schemas.microsoft.com/office/drawing/2014/main" id="{28F6DEFA-BFE2-9C5E-A7AA-72BF6BC2E031}"/>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t>Here the tool presents us with a decorative network visualization graph that shows us all systems and their respective segmented network zones in the control system network.</a:t>
            </a:r>
          </a:p>
        </p:txBody>
      </p:sp>
    </p:spTree>
    <p:extLst>
      <p:ext uri="{BB962C8B-B14F-4D97-AF65-F5344CB8AC3E}">
        <p14:creationId xmlns:p14="http://schemas.microsoft.com/office/powerpoint/2010/main" val="3259416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705F0-DA93-FF9B-E30F-5D4F3CE531C2}"/>
              </a:ext>
            </a:extLst>
          </p:cNvPr>
          <p:cNvSpPr>
            <a:spLocks noGrp="1"/>
          </p:cNvSpPr>
          <p:nvPr>
            <p:ph type="title"/>
          </p:nvPr>
        </p:nvSpPr>
        <p:spPr>
          <a:xfrm>
            <a:off x="1484311" y="1081548"/>
            <a:ext cx="3333495" cy="1504335"/>
          </a:xfrm>
        </p:spPr>
        <p:txBody>
          <a:bodyPr vert="horz" lIns="91440" tIns="45720" rIns="91440" bIns="45720" rtlCol="0" anchor="ctr">
            <a:normAutofit/>
          </a:bodyPr>
          <a:lstStyle/>
          <a:p>
            <a:r>
              <a:rPr lang="en-US" sz="2400" dirty="0"/>
              <a:t>Nozomi Networks</a:t>
            </a:r>
            <a:br>
              <a:rPr lang="en-US" sz="2400" dirty="0"/>
            </a:br>
            <a:r>
              <a:rPr lang="en-US" sz="2400" dirty="0"/>
              <a:t>Network Tab</a:t>
            </a:r>
          </a:p>
        </p:txBody>
      </p:sp>
      <p:pic>
        <p:nvPicPr>
          <p:cNvPr id="5" name="Content Placeholder 4">
            <a:extLst>
              <a:ext uri="{FF2B5EF4-FFF2-40B4-BE49-F238E27FC236}">
                <a16:creationId xmlns:a16="http://schemas.microsoft.com/office/drawing/2014/main" id="{8024A79D-4C31-AC21-27E7-691E85EECECE}"/>
              </a:ext>
            </a:extLst>
          </p:cNvPr>
          <p:cNvPicPr>
            <a:picLocks noGrp="1" noChangeAspect="1"/>
          </p:cNvPicPr>
          <p:nvPr>
            <p:ph sz="half" idx="1"/>
          </p:nvPr>
        </p:nvPicPr>
        <p:blipFill>
          <a:blip r:embed="rId3"/>
          <a:stretch>
            <a:fillRect/>
          </a:stretch>
        </p:blipFill>
        <p:spPr>
          <a:xfrm>
            <a:off x="5098270" y="1400248"/>
            <a:ext cx="6573385" cy="4511454"/>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4" name="Content Placeholder 3">
            <a:extLst>
              <a:ext uri="{FF2B5EF4-FFF2-40B4-BE49-F238E27FC236}">
                <a16:creationId xmlns:a16="http://schemas.microsoft.com/office/drawing/2014/main" id="{69132688-3A97-6CEB-897A-FA677477184B}"/>
              </a:ext>
            </a:extLst>
          </p:cNvPr>
          <p:cNvSpPr>
            <a:spLocks noGrp="1"/>
          </p:cNvSpPr>
          <p:nvPr>
            <p:ph sz="half" idx="2"/>
          </p:nvPr>
        </p:nvSpPr>
        <p:spPr>
          <a:xfrm>
            <a:off x="1484311" y="2666999"/>
            <a:ext cx="3333496" cy="3124201"/>
          </a:xfrm>
        </p:spPr>
        <p:txBody>
          <a:bodyPr vert="horz" lIns="91440" tIns="45720" rIns="91440" bIns="45720" rtlCol="0" anchor="t">
            <a:normAutofit/>
          </a:bodyPr>
          <a:lstStyle/>
          <a:p>
            <a:r>
              <a:rPr lang="en-US" sz="1600" dirty="0"/>
              <a:t>In this view tab on the IDS tool we can see all pertinent information on the controls network related to network data traffic size, protocols most used in the network, and recent most used connections. </a:t>
            </a:r>
          </a:p>
        </p:txBody>
      </p:sp>
    </p:spTree>
    <p:extLst>
      <p:ext uri="{BB962C8B-B14F-4D97-AF65-F5344CB8AC3E}">
        <p14:creationId xmlns:p14="http://schemas.microsoft.com/office/powerpoint/2010/main" val="4215939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49FC9-DBE9-8FB5-F4E4-7B4F2AA4A352}"/>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dirty="0"/>
              <a:t>Nozomi Networks Query</a:t>
            </a:r>
          </a:p>
        </p:txBody>
      </p:sp>
      <p:pic>
        <p:nvPicPr>
          <p:cNvPr id="5" name="Content Placeholder 4">
            <a:extLst>
              <a:ext uri="{FF2B5EF4-FFF2-40B4-BE49-F238E27FC236}">
                <a16:creationId xmlns:a16="http://schemas.microsoft.com/office/drawing/2014/main" id="{2C9C6457-489C-A2BC-D04E-590E9E166233}"/>
              </a:ext>
            </a:extLst>
          </p:cNvPr>
          <p:cNvPicPr>
            <a:picLocks noGrp="1" noChangeAspect="1"/>
          </p:cNvPicPr>
          <p:nvPr>
            <p:ph sz="half" idx="1"/>
          </p:nvPr>
        </p:nvPicPr>
        <p:blipFill>
          <a:blip r:embed="rId3"/>
          <a:stretch>
            <a:fillRect/>
          </a:stretch>
        </p:blipFill>
        <p:spPr>
          <a:xfrm>
            <a:off x="4296697" y="2032394"/>
            <a:ext cx="7267412" cy="3560332"/>
          </a:xfrm>
          <a:prstGeom prst="rect">
            <a:avLst/>
          </a:prstGeom>
        </p:spPr>
      </p:pic>
      <p:sp>
        <p:nvSpPr>
          <p:cNvPr id="4" name="Content Placeholder 3">
            <a:extLst>
              <a:ext uri="{FF2B5EF4-FFF2-40B4-BE49-F238E27FC236}">
                <a16:creationId xmlns:a16="http://schemas.microsoft.com/office/drawing/2014/main" id="{C1F21558-8EF6-BC20-A791-96E102800DE6}"/>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t>This feature of the tool allows us to find and extract important information and data needed to aid in investigations when cyber incidents occur.</a:t>
            </a:r>
          </a:p>
        </p:txBody>
      </p:sp>
    </p:spTree>
    <p:extLst>
      <p:ext uri="{BB962C8B-B14F-4D97-AF65-F5344CB8AC3E}">
        <p14:creationId xmlns:p14="http://schemas.microsoft.com/office/powerpoint/2010/main" val="1024213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80C53-48DA-2787-8C8A-2D1E307EB07C}"/>
              </a:ext>
            </a:extLst>
          </p:cNvPr>
          <p:cNvSpPr>
            <a:spLocks noGrp="1"/>
          </p:cNvSpPr>
          <p:nvPr>
            <p:ph type="title"/>
          </p:nvPr>
        </p:nvSpPr>
        <p:spPr>
          <a:xfrm>
            <a:off x="1484312" y="685800"/>
            <a:ext cx="2812385" cy="1752599"/>
          </a:xfrm>
        </p:spPr>
        <p:txBody>
          <a:bodyPr vert="horz" lIns="91440" tIns="45720" rIns="91440" bIns="45720" rtlCol="0" anchor="ctr">
            <a:normAutofit/>
          </a:bodyPr>
          <a:lstStyle/>
          <a:p>
            <a:r>
              <a:rPr lang="en-US" sz="3200" dirty="0"/>
              <a:t>Nozomi Networks Threat Intelligence</a:t>
            </a:r>
          </a:p>
        </p:txBody>
      </p:sp>
      <p:pic>
        <p:nvPicPr>
          <p:cNvPr id="5" name="Content Placeholder 4">
            <a:extLst>
              <a:ext uri="{FF2B5EF4-FFF2-40B4-BE49-F238E27FC236}">
                <a16:creationId xmlns:a16="http://schemas.microsoft.com/office/drawing/2014/main" id="{B88D92CD-A8EF-39AF-724B-A37CEFA67D2E}"/>
              </a:ext>
            </a:extLst>
          </p:cNvPr>
          <p:cNvPicPr>
            <a:picLocks noGrp="1" noChangeAspect="1"/>
          </p:cNvPicPr>
          <p:nvPr>
            <p:ph sz="half" idx="1"/>
          </p:nvPr>
        </p:nvPicPr>
        <p:blipFill>
          <a:blip r:embed="rId3"/>
          <a:stretch>
            <a:fillRect/>
          </a:stretch>
        </p:blipFill>
        <p:spPr>
          <a:xfrm>
            <a:off x="4470329" y="1762637"/>
            <a:ext cx="7264994" cy="3596171"/>
          </a:xfrm>
          <a:prstGeom prst="rect">
            <a:avLst/>
          </a:prstGeom>
        </p:spPr>
      </p:pic>
      <p:sp>
        <p:nvSpPr>
          <p:cNvPr id="4" name="Content Placeholder 3">
            <a:extLst>
              <a:ext uri="{FF2B5EF4-FFF2-40B4-BE49-F238E27FC236}">
                <a16:creationId xmlns:a16="http://schemas.microsoft.com/office/drawing/2014/main" id="{D9F1B147-C154-57D3-2793-E42488CD9A27}"/>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t>This feature of the tool while updated, provides us with real time vulnerability and attack signatures, indicators of compromise, indicators of attack, tactics, techniques and procedures of threat adversaries.</a:t>
            </a:r>
          </a:p>
        </p:txBody>
      </p:sp>
    </p:spTree>
    <p:extLst>
      <p:ext uri="{BB962C8B-B14F-4D97-AF65-F5344CB8AC3E}">
        <p14:creationId xmlns:p14="http://schemas.microsoft.com/office/powerpoint/2010/main" val="1195285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C3E17AA2-0CCD-7128-46C0-BD8759CB4E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80C4F7-9F2F-C457-FF6B-4B50D5826BC4}"/>
              </a:ext>
            </a:extLst>
          </p:cNvPr>
          <p:cNvSpPr>
            <a:spLocks noGrp="1"/>
          </p:cNvSpPr>
          <p:nvPr>
            <p:ph type="title"/>
          </p:nvPr>
        </p:nvSpPr>
        <p:spPr>
          <a:xfrm>
            <a:off x="1484312" y="685800"/>
            <a:ext cx="2812385" cy="1752599"/>
          </a:xfrm>
        </p:spPr>
        <p:txBody>
          <a:bodyPr vert="horz" lIns="91440" tIns="45720" rIns="91440" bIns="45720" rtlCol="0" anchor="ctr">
            <a:normAutofit fontScale="90000"/>
          </a:bodyPr>
          <a:lstStyle/>
          <a:p>
            <a:r>
              <a:rPr lang="en-US" sz="3200" dirty="0"/>
              <a:t>Nozomi Networks Email Configuration for Alerts</a:t>
            </a:r>
          </a:p>
        </p:txBody>
      </p:sp>
      <p:pic>
        <p:nvPicPr>
          <p:cNvPr id="7" name="Content Placeholder 6">
            <a:extLst>
              <a:ext uri="{FF2B5EF4-FFF2-40B4-BE49-F238E27FC236}">
                <a16:creationId xmlns:a16="http://schemas.microsoft.com/office/drawing/2014/main" id="{76BFBE45-A4B4-40A7-0DE4-E941F95ABF51}"/>
              </a:ext>
            </a:extLst>
          </p:cNvPr>
          <p:cNvPicPr>
            <a:picLocks noGrp="1" noChangeAspect="1"/>
          </p:cNvPicPr>
          <p:nvPr>
            <p:ph sz="half" idx="1"/>
          </p:nvPr>
        </p:nvPicPr>
        <p:blipFill>
          <a:blip r:embed="rId3"/>
          <a:stretch>
            <a:fillRect/>
          </a:stretch>
        </p:blipFill>
        <p:spPr>
          <a:xfrm>
            <a:off x="4493211" y="591385"/>
            <a:ext cx="7058316" cy="5199815"/>
          </a:xfrm>
          <a:prstGeom prst="rect">
            <a:avLst/>
          </a:prstGeom>
        </p:spPr>
      </p:pic>
      <p:sp>
        <p:nvSpPr>
          <p:cNvPr id="4" name="Content Placeholder 3">
            <a:extLst>
              <a:ext uri="{FF2B5EF4-FFF2-40B4-BE49-F238E27FC236}">
                <a16:creationId xmlns:a16="http://schemas.microsoft.com/office/drawing/2014/main" id="{589BABA8-E438-8F4A-F0F6-ECAF8D09C133}"/>
              </a:ext>
            </a:extLst>
          </p:cNvPr>
          <p:cNvSpPr>
            <a:spLocks noGrp="1"/>
          </p:cNvSpPr>
          <p:nvPr>
            <p:ph sz="half" idx="2"/>
          </p:nvPr>
        </p:nvSpPr>
        <p:spPr>
          <a:xfrm>
            <a:off x="1484310" y="2666999"/>
            <a:ext cx="2812387" cy="3124201"/>
          </a:xfrm>
        </p:spPr>
        <p:txBody>
          <a:bodyPr vert="horz" lIns="91440" tIns="45720" rIns="91440" bIns="45720" rtlCol="0" anchor="ctr">
            <a:normAutofit/>
          </a:bodyPr>
          <a:lstStyle/>
          <a:p>
            <a:r>
              <a:rPr lang="en-US" dirty="0">
                <a:ea typeface="+mn-lt"/>
                <a:cs typeface="+mn-lt"/>
              </a:rPr>
              <a:t>This feature provides 24/7 real-time monitoring and instant security alerts for critical incidents in our control system environment. This enables faster incident response capabilities and more efficient forensic data collection.</a:t>
            </a:r>
            <a:endParaRPr lang="en-US" dirty="0"/>
          </a:p>
        </p:txBody>
      </p:sp>
    </p:spTree>
    <p:extLst>
      <p:ext uri="{BB962C8B-B14F-4D97-AF65-F5344CB8AC3E}">
        <p14:creationId xmlns:p14="http://schemas.microsoft.com/office/powerpoint/2010/main" val="1200489679"/>
      </p:ext>
    </p:extLst>
  </p:cSld>
  <p:clrMapOvr>
    <a:masterClrMapping/>
  </p:clrMapOvr>
</p:sld>
</file>

<file path=ppt/theme/theme1.xml><?xml version="1.0" encoding="utf-8"?>
<a:theme xmlns:a="http://schemas.openxmlformats.org/drawingml/2006/main" name="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90A0F859-CD59-5A4C-90B3-A4548FA782D3}"/>
    </a:ext>
  </a:extLst>
</a:theme>
</file>

<file path=ppt/theme/theme2.xml><?xml version="1.0" encoding="utf-8"?>
<a:theme xmlns:a="http://schemas.openxmlformats.org/drawingml/2006/main" name="Section Title and Agenda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A9E3CD16-76D1-D74C-BB61-EE9806476B43}"/>
    </a:ext>
  </a:extLst>
</a:theme>
</file>

<file path=docProps/app.xml><?xml version="1.0" encoding="utf-8"?>
<Properties xmlns="http://schemas.openxmlformats.org/officeDocument/2006/extended-properties" xmlns:vt="http://schemas.openxmlformats.org/officeDocument/2006/docPropsVTypes">
  <Template>FNAL-Slide-Deck-Tempate_4.9.2025_Light</Template>
  <TotalTime>1093</TotalTime>
  <Words>536</Words>
  <Application>Microsoft Office PowerPoint</Application>
  <PresentationFormat>Widescreen</PresentationFormat>
  <Paragraphs>29</Paragraphs>
  <Slides>15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Helvetica</vt:lpstr>
      <vt:lpstr>Wingdings</vt:lpstr>
      <vt:lpstr>Content Slides</vt:lpstr>
      <vt:lpstr>Section Title and Agenda Slides</vt:lpstr>
      <vt:lpstr>Nozomi Networks</vt:lpstr>
      <vt:lpstr>Nozomi Networks Dashboard</vt:lpstr>
      <vt:lpstr>Nozomi Networks Assets</vt:lpstr>
      <vt:lpstr>Nozomi Networks Vulnerability</vt:lpstr>
      <vt:lpstr>Nozomi Networks Topology</vt:lpstr>
      <vt:lpstr>Nozomi Networks Network Tab</vt:lpstr>
      <vt:lpstr>Nozomi Networks Query</vt:lpstr>
      <vt:lpstr>Nozomi Networks Threat Intelligence</vt:lpstr>
      <vt:lpstr>Nozomi Networks Email Configuration for Alerts</vt:lpstr>
      <vt:lpstr>Nozomi Networks DNS Configuration Feature</vt:lpstr>
      <vt:lpstr>Nozomi Networks Smart Polling Feature</vt:lpstr>
      <vt:lpstr>Nozomi Networks On-premis Updates</vt:lpstr>
      <vt:lpstr>Nozomi Networks Alerts</vt:lpstr>
      <vt:lpstr>Nozomi Networks Security Control Panel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Chandler E. Lawrence x 49340N</dc:creator>
  <cp:lastModifiedBy>Chandler Lawrence</cp:lastModifiedBy>
  <cp:revision>332</cp:revision>
  <dcterms:created xsi:type="dcterms:W3CDTF">2024-09-17T17:27:35Z</dcterms:created>
  <dcterms:modified xsi:type="dcterms:W3CDTF">2025-09-18T14:46:00Z</dcterms:modified>
</cp:coreProperties>
</file>