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ags/tag11.xml" ContentType="application/vnd.openxmlformats-officedocument.presentationml.tags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661" r:id="rId2"/>
    <p:sldMasterId id="2147483698" r:id="rId3"/>
    <p:sldMasterId id="2147483695" r:id="rId4"/>
    <p:sldMasterId id="2147483697" r:id="rId5"/>
  </p:sldMasterIdLst>
  <p:notesMasterIdLst>
    <p:notesMasterId r:id="rId15"/>
  </p:notesMasterIdLst>
  <p:sldIdLst>
    <p:sldId id="300" r:id="rId6"/>
    <p:sldId id="326" r:id="rId7"/>
    <p:sldId id="306" r:id="rId8"/>
    <p:sldId id="309" r:id="rId9"/>
    <p:sldId id="313" r:id="rId10"/>
    <p:sldId id="328" r:id="rId11"/>
    <p:sldId id="327" r:id="rId12"/>
    <p:sldId id="330" r:id="rId13"/>
    <p:sldId id="332" r:id="rId14"/>
  </p:sldIdLst>
  <p:sldSz cx="12192000" cy="6858000"/>
  <p:notesSz cx="6858000" cy="9144000"/>
  <p:custDataLst>
    <p:tags r:id="rId1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610E03E-3FE3-E651-6129-057313ED2821}" name="Luigi Andolfato" initials="LA" userId="S::landolfa@eso.org::10457c33-42be-404b-bc78-8c86432defb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1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18" autoAdjust="0"/>
  </p:normalViewPr>
  <p:slideViewPr>
    <p:cSldViewPr snapToGrid="0">
      <p:cViewPr varScale="1">
        <p:scale>
          <a:sx n="106" d="100"/>
          <a:sy n="106" d="100"/>
        </p:scale>
        <p:origin x="108" y="29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2189C-3680-4E34-AEC6-9D75DCBF6EAC}" type="datetimeFigureOut">
              <a:rPr lang="de-CH" smtClean="0"/>
              <a:t>16.09.2025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E3F41-BE06-4DE3-A191-16FB7717111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3281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European Southern Observatory is building [in Chile, in the Atacama desert, on Cerro </a:t>
            </a:r>
            <a:r>
              <a:rPr lang="en-US" dirty="0" err="1"/>
              <a:t>Armazones</a:t>
            </a:r>
            <a:r>
              <a:rPr lang="en-US" dirty="0"/>
              <a:t> at 3000m elevation] a new [optical] telescope: the Extremely Large Telescope (ELT).</a:t>
            </a:r>
          </a:p>
          <a:p>
            <a:r>
              <a:rPr lang="en-US" dirty="0"/>
              <a:t>This presentation is about the local control SW of a subsystem of this telescope: the primary mirror.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3A21A-F1D2-7D4C-8398-C9399E5F86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81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3.sv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3.svg"/><Relationship Id="rId9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903B410E-C319-D1E1-C0AC-8ACB67A99EA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39845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956317E-20F6-4DD1-F84D-E40AE39EE3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7847" y="1577975"/>
            <a:ext cx="10316307" cy="1539299"/>
          </a:xfrm>
        </p:spPr>
        <p:txBody>
          <a:bodyPr vert="horz" anchor="b"/>
          <a:lstStyle>
            <a:lvl1pPr algn="ctr">
              <a:lnSpc>
                <a:spcPct val="1000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Title of your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7200802-0D82-2861-8BEB-447967F556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7847" y="3740726"/>
            <a:ext cx="10316307" cy="1526309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1pPr>
            <a:lvl2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2pPr>
            <a:lvl3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3pPr>
            <a:lvl4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4pPr>
            <a:lvl5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5pPr>
            <a:lvl6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6pPr>
            <a:lvl7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7pPr>
            <a:lvl8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8pPr>
            <a:lvl9pPr marL="0" indent="0" algn="ctr">
              <a:lnSpc>
                <a:spcPct val="100000"/>
              </a:lnSpc>
              <a:buNone/>
              <a:defRPr sz="2400" b="0" i="1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GB" noProof="0" dirty="0"/>
              <a:t>Text</a:t>
            </a:r>
          </a:p>
        </p:txBody>
      </p:sp>
      <p:pic>
        <p:nvPicPr>
          <p:cNvPr id="9" name="Flags">
            <a:extLst>
              <a:ext uri="{FF2B5EF4-FFF2-40B4-BE49-F238E27FC236}">
                <a16:creationId xmlns:a16="http://schemas.microsoft.com/office/drawing/2014/main" id="{28A2FD6F-B5EB-75B2-792F-2B7BDB734F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204867"/>
            <a:ext cx="6097313" cy="184179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0057D23-33FB-CFEA-DDE7-F0911EE720DC}"/>
              </a:ext>
            </a:extLst>
          </p:cNvPr>
          <p:cNvCxnSpPr/>
          <p:nvPr userDrawn="1"/>
        </p:nvCxnSpPr>
        <p:spPr>
          <a:xfrm>
            <a:off x="4692001" y="3429000"/>
            <a:ext cx="2808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85087112-A224-964B-32E3-DF16AB75EF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7C03FF2-FBF1-A407-10B6-7EBD3ABCA89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28400" y="399599"/>
            <a:ext cx="494970" cy="647783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190336D-C8E3-3383-63E9-C4CCAAA1D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6D634B7-176B-801C-E816-2C762102B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167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+WB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A90899-A4C8-752A-5D1C-111AA2B50FD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36624" y="2016000"/>
            <a:ext cx="10317600" cy="39053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Copy Arial, 18 pt</a:t>
            </a:r>
          </a:p>
          <a:p>
            <a:pPr lvl="1"/>
            <a:r>
              <a:rPr lang="en-GB" noProof="0" dirty="0"/>
              <a:t>First Bullet, 18 pt</a:t>
            </a:r>
          </a:p>
          <a:p>
            <a:pPr lvl="2"/>
            <a:r>
              <a:rPr lang="en-GB" noProof="0" dirty="0"/>
              <a:t>Second Bullet, 18 pt</a:t>
            </a:r>
          </a:p>
          <a:p>
            <a:pPr lvl="3"/>
            <a:r>
              <a:rPr lang="en-GB" noProof="0" dirty="0"/>
              <a:t>Subheading Arial bold, 18 pt</a:t>
            </a:r>
          </a:p>
          <a:p>
            <a:pPr lvl="4"/>
            <a:r>
              <a:rPr lang="en-GB" noProof="0" dirty="0"/>
              <a:t>Subheading Arial bold, 24 pt</a:t>
            </a:r>
          </a:p>
          <a:p>
            <a:pPr lvl="5"/>
            <a:r>
              <a:rPr lang="en-GB" noProof="0" dirty="0"/>
              <a:t>Quote, 24 pt, orange</a:t>
            </a:r>
          </a:p>
          <a:p>
            <a:pPr lvl="6"/>
            <a:r>
              <a:rPr lang="en-GB" noProof="0" dirty="0"/>
              <a:t>Copy Arial, 18 pt</a:t>
            </a:r>
          </a:p>
          <a:p>
            <a:pPr lvl="7"/>
            <a:r>
              <a:rPr lang="en-GB" noProof="0" dirty="0"/>
              <a:t>Copy Arial, 18 pt</a:t>
            </a:r>
          </a:p>
          <a:p>
            <a:pPr lvl="8"/>
            <a:r>
              <a:rPr lang="en-GB" noProof="0" dirty="0"/>
              <a:t>Copy Arial, 18 pt</a:t>
            </a:r>
          </a:p>
        </p:txBody>
      </p:sp>
      <p:sp>
        <p:nvSpPr>
          <p:cNvPr id="12" name="Untertitel 6">
            <a:extLst>
              <a:ext uri="{FF2B5EF4-FFF2-40B4-BE49-F238E27FC236}">
                <a16:creationId xmlns:a16="http://schemas.microsoft.com/office/drawing/2014/main" id="{3E0265B8-51ED-B319-D61E-D75878236E6F}"/>
              </a:ext>
            </a:extLst>
          </p:cNvPr>
          <p:cNvSpPr>
            <a:spLocks noGrp="1"/>
          </p:cNvSpPr>
          <p:nvPr>
            <p:ph type="subTitle" sz="quarter" idx="12" hasCustomPrompt="1"/>
          </p:nvPr>
        </p:nvSpPr>
        <p:spPr>
          <a:xfrm>
            <a:off x="936624" y="1296000"/>
            <a:ext cx="8910639" cy="28549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1pPr>
            <a:lvl2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2pPr>
            <a:lvl3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noProof="0" dirty="0"/>
              <a:t>Headline add-on, Arial Italic, 18 pt, orange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C29A70-B5A7-321C-D517-8E7C6FFAE33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56F391-9E9D-5245-65CF-E3CFA03D5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941" y="3562303"/>
            <a:ext cx="5340817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59C018-FF84-C96B-EA76-19F07A39AD81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13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T+W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6284B66-A11B-B3CA-B1F8-30C04E3981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6624" y="1577975"/>
            <a:ext cx="4924914" cy="4343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Copy Arial, 18 pt</a:t>
            </a:r>
          </a:p>
          <a:p>
            <a:pPr lvl="1"/>
            <a:r>
              <a:rPr lang="en-GB" noProof="0" dirty="0"/>
              <a:t>First Bullet, 18 pt</a:t>
            </a:r>
          </a:p>
          <a:p>
            <a:pPr lvl="2"/>
            <a:r>
              <a:rPr lang="en-GB" noProof="0" dirty="0"/>
              <a:t>Second Bullet, 18 pt</a:t>
            </a:r>
          </a:p>
          <a:p>
            <a:pPr lvl="3"/>
            <a:r>
              <a:rPr lang="en-GB" noProof="0" dirty="0"/>
              <a:t>Subheading Arial bold, 18 pt</a:t>
            </a:r>
          </a:p>
          <a:p>
            <a:pPr lvl="4"/>
            <a:r>
              <a:rPr lang="en-GB" noProof="0" dirty="0"/>
              <a:t>Subheading Arial bold, 24 pt</a:t>
            </a:r>
          </a:p>
          <a:p>
            <a:pPr lvl="5"/>
            <a:r>
              <a:rPr lang="en-GB" noProof="0" dirty="0"/>
              <a:t>Quote, 24 pt, orange</a:t>
            </a:r>
          </a:p>
          <a:p>
            <a:pPr lvl="6"/>
            <a:r>
              <a:rPr lang="en-GB" noProof="0" dirty="0"/>
              <a:t>Copy Arial, 18 pt</a:t>
            </a:r>
          </a:p>
          <a:p>
            <a:pPr lvl="7"/>
            <a:r>
              <a:rPr lang="en-GB" noProof="0" dirty="0"/>
              <a:t>Copy Arial, 18 pt</a:t>
            </a:r>
          </a:p>
          <a:p>
            <a:pPr lvl="8"/>
            <a:r>
              <a:rPr lang="en-GB" noProof="0" dirty="0"/>
              <a:t>Copy Arial, 18 pt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1EC199-87F9-4D50-EA60-C5E09819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C434F63B-A1E3-D216-DA84-E887C21167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30461" y="1577975"/>
            <a:ext cx="4923692" cy="4343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Copy Arial, 18 pt</a:t>
            </a:r>
          </a:p>
          <a:p>
            <a:pPr lvl="1"/>
            <a:r>
              <a:rPr lang="en-GB" noProof="0" dirty="0"/>
              <a:t>First Bullet, 18 pt</a:t>
            </a:r>
          </a:p>
          <a:p>
            <a:pPr lvl="2"/>
            <a:r>
              <a:rPr lang="en-GB" noProof="0" dirty="0"/>
              <a:t>Second Bullet, 18 pt</a:t>
            </a:r>
          </a:p>
          <a:p>
            <a:pPr lvl="3"/>
            <a:r>
              <a:rPr lang="en-GB" noProof="0" dirty="0"/>
              <a:t>Subheading Arial bold, 18 pt</a:t>
            </a:r>
          </a:p>
          <a:p>
            <a:pPr lvl="4"/>
            <a:r>
              <a:rPr lang="en-GB" noProof="0" dirty="0"/>
              <a:t>Subheading Arial bold, 24 pt</a:t>
            </a:r>
          </a:p>
          <a:p>
            <a:pPr lvl="5"/>
            <a:r>
              <a:rPr lang="en-GB" noProof="0" dirty="0"/>
              <a:t>Quote, 24 pt, orange</a:t>
            </a:r>
          </a:p>
          <a:p>
            <a:pPr lvl="6"/>
            <a:r>
              <a:rPr lang="en-GB" noProof="0" dirty="0"/>
              <a:t>Copy Arial, 18 pt</a:t>
            </a:r>
          </a:p>
          <a:p>
            <a:pPr lvl="7"/>
            <a:r>
              <a:rPr lang="en-GB" noProof="0" dirty="0"/>
              <a:t>Copy Arial, 18 pt</a:t>
            </a:r>
          </a:p>
          <a:p>
            <a:pPr lvl="8"/>
            <a:r>
              <a:rPr lang="en-GB" noProof="0" dirty="0"/>
              <a:t>Copy Arial, 18 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28556-886A-E522-20D7-EB82D68C3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20026" y="3572388"/>
            <a:ext cx="5320647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E248BAE-D5A4-D471-F717-01AAD766CE3C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506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T_left+1I+W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39225FFE-1736-C769-3C9B-90F9955C62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6624" y="1575201"/>
            <a:ext cx="4924800" cy="3409928"/>
          </a:xfrm>
        </p:spPr>
        <p:txBody>
          <a:bodyPr/>
          <a:lstStyle>
            <a:lvl1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11000"/>
              </a:lnSpc>
              <a:spcBef>
                <a:spcPts val="1200"/>
              </a:spcBef>
              <a:buNone/>
              <a:defRPr sz="1800" b="0" i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1-Column Text, Arial, 18 pt, black</a:t>
            </a:r>
          </a:p>
          <a:p>
            <a:pPr lvl="1"/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8AB7825-9C31-FD53-E214-175558924D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9354" y="1575201"/>
            <a:ext cx="4924800" cy="4346174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BDB5D0F4-A9C6-3CA4-DFA5-327FB4E85F1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6624" y="5160441"/>
            <a:ext cx="4924800" cy="792373"/>
          </a:xfrm>
        </p:spPr>
        <p:txBody>
          <a:bodyPr anchor="b"/>
          <a:lstStyle>
            <a:lvl1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Caption, Arial Italic, 15 pt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8CA990-B59C-346B-9D77-70D444E0B89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F0BCB-94E0-C8DF-CA0D-110BDFA7D1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3218" y="3555579"/>
            <a:ext cx="5354264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570BC-3860-3818-C0D2-622F18C3264D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635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T_right+1I+W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8AB7825-9C31-FD53-E214-175558924D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6624" y="2014539"/>
            <a:ext cx="4924800" cy="3906836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003026FC-218C-C5AE-85BC-B669936B57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30461" y="2014539"/>
            <a:ext cx="4924800" cy="3077093"/>
          </a:xfrm>
        </p:spPr>
        <p:txBody>
          <a:bodyPr/>
          <a:lstStyle>
            <a:lvl1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11000"/>
              </a:lnSpc>
              <a:spcBef>
                <a:spcPts val="1200"/>
              </a:spcBef>
              <a:buNone/>
              <a:defRPr sz="1800" b="0" i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1-Column Text, Arial, 18 pt, black</a:t>
            </a:r>
          </a:p>
          <a:p>
            <a:pPr lvl="1"/>
            <a:endParaRPr lang="de-DE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3178E150-19BD-8AF3-6D7D-CFCB88FAEA3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30460" y="5266944"/>
            <a:ext cx="4924800" cy="685870"/>
          </a:xfrm>
        </p:spPr>
        <p:txBody>
          <a:bodyPr anchor="b"/>
          <a:lstStyle>
            <a:lvl1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25000"/>
              </a:lnSpc>
              <a:spcBef>
                <a:spcPts val="800"/>
              </a:spcBef>
              <a:buNone/>
              <a:defRPr sz="1500" b="0" i="1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25000"/>
              </a:lnSpc>
              <a:spcBef>
                <a:spcPts val="800"/>
              </a:spcBef>
              <a:buFont typeface="Arial" panose="020B0604020202020204" pitchFamily="34" charset="0"/>
              <a:buNone/>
              <a:defRPr sz="1500" b="0" i="1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Caption, Arial Italic, 15 pt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A9D5B04-9C61-8EF9-BF85-893792A2844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936624" y="6532505"/>
            <a:ext cx="5147377" cy="175312"/>
          </a:xfrm>
        </p:spPr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40195-83B7-B53A-4C4E-05C189139B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941" y="3562303"/>
            <a:ext cx="5340817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AD612-3F82-05E4-30B3-E5078599D064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0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T+3I+W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8AB7825-9C31-FD53-E214-175558924D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7847" y="2014540"/>
            <a:ext cx="3126769" cy="1909760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1EC199-87F9-4D50-EA60-C5E09819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70CC73E1-9EED-A736-9EE2-90B6C7E9D83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7847" y="4133850"/>
            <a:ext cx="3126769" cy="1787525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3-Column Text, Arial, 15 pt, black</a:t>
            </a:r>
          </a:p>
        </p:txBody>
      </p:sp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0F4346D0-02CE-145D-E53E-41F5EADE59D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532616" y="2014540"/>
            <a:ext cx="3126769" cy="1909760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2" name="Bildplatzhalter 9">
            <a:extLst>
              <a:ext uri="{FF2B5EF4-FFF2-40B4-BE49-F238E27FC236}">
                <a16:creationId xmlns:a16="http://schemas.microsoft.com/office/drawing/2014/main" id="{DF83300C-555C-31AE-7657-08C3B80290E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7386" y="2014540"/>
            <a:ext cx="3126769" cy="1909760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9E4E8AAF-47DA-2646-0993-9FAA209F000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32616" y="4133850"/>
            <a:ext cx="3126769" cy="1787525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3-Column Text, Arial, 15 pt, black</a:t>
            </a:r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ACB2CDA3-9E5A-D7B5-CDD2-059F29B454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386" y="4133850"/>
            <a:ext cx="3126769" cy="1787525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3-Column Text, Arial, 15 pt, black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B754F02-1870-6880-20CA-D4782BAD58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16665" y="3569026"/>
            <a:ext cx="5327370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65410-27F4-850D-DA3F-396D0AF5105C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841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T+2I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1200" cy="6858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Image Placeholder</a:t>
            </a:r>
          </a:p>
        </p:txBody>
      </p:sp>
      <p:sp>
        <p:nvSpPr>
          <p:cNvPr id="3" name="Bildplatzhalter 3">
            <a:extLst>
              <a:ext uri="{FF2B5EF4-FFF2-40B4-BE49-F238E27FC236}">
                <a16:creationId xmlns:a16="http://schemas.microsoft.com/office/drawing/2014/main" id="{B9678422-1EA6-0112-76F1-D43B34A286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00800" y="0"/>
            <a:ext cx="6091200" cy="6858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Image Placeholder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C0E322F4-5356-944A-0818-280181F03E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847" y="1576800"/>
            <a:ext cx="4688253" cy="4344574"/>
          </a:xfrm>
        </p:spPr>
        <p:txBody>
          <a:bodyPr anchor="t"/>
          <a:lstStyle>
            <a:lvl1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2-Column Text</a:t>
            </a:r>
          </a:p>
          <a:p>
            <a:pPr lvl="0"/>
            <a:r>
              <a:rPr lang="en-GB" noProof="0" dirty="0"/>
              <a:t>Arial, 24 pt, white, left aligned</a:t>
            </a:r>
          </a:p>
          <a:p>
            <a:pPr lvl="8"/>
            <a:endParaRPr lang="de-DE" dirty="0"/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EC0C8FC0-5529-1DAB-1C7E-A516CA9BB0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63946" y="1576800"/>
            <a:ext cx="4690207" cy="4344574"/>
          </a:xfrm>
        </p:spPr>
        <p:txBody>
          <a:bodyPr anchor="t"/>
          <a:lstStyle>
            <a:lvl1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2-Column Text</a:t>
            </a:r>
          </a:p>
          <a:p>
            <a:pPr lvl="0"/>
            <a:r>
              <a:rPr lang="en-GB" noProof="0" dirty="0"/>
              <a:t>Arial, 24 pt, white, left aligned</a:t>
            </a:r>
          </a:p>
          <a:p>
            <a:pPr lvl="8"/>
            <a:endParaRPr lang="de-DE" dirty="0"/>
          </a:p>
        </p:txBody>
      </p:sp>
      <p:sp>
        <p:nvSpPr>
          <p:cNvPr id="9" name="SmartArt-Platzhalter 5">
            <a:extLst>
              <a:ext uri="{FF2B5EF4-FFF2-40B4-BE49-F238E27FC236}">
                <a16:creationId xmlns:a16="http://schemas.microsoft.com/office/drawing/2014/main" id="{D4AB1337-D0F8-A165-15C7-B9FF7CF676B8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11228400" y="399599"/>
            <a:ext cx="497477" cy="64778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de-CH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7C6DC24-4FE7-D11D-4BDE-12E056B1BE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768621-8630-6BEF-02C9-A783CD05F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557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T+3I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3">
            <a:extLst>
              <a:ext uri="{FF2B5EF4-FFF2-40B4-BE49-F238E27FC236}">
                <a16:creationId xmlns:a16="http://schemas.microsoft.com/office/drawing/2014/main" id="{EDDAE350-0D3C-DE36-457E-5E66E560F5D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67400" y="0"/>
            <a:ext cx="4057200" cy="6858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Image Placeholder</a:t>
            </a:r>
          </a:p>
        </p:txBody>
      </p:sp>
      <p:sp>
        <p:nvSpPr>
          <p:cNvPr id="7" name="Bildplatzhalter 3">
            <a:extLst>
              <a:ext uri="{FF2B5EF4-FFF2-40B4-BE49-F238E27FC236}">
                <a16:creationId xmlns:a16="http://schemas.microsoft.com/office/drawing/2014/main" id="{141CE681-BD04-D23B-F809-9BA05C49E6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34800" y="0"/>
            <a:ext cx="4057200" cy="6858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Image Placeholder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057200" cy="6858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Image Placeholder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E264DBBD-A17B-04A4-F5FC-619ACBB3212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8923" y="3124199"/>
            <a:ext cx="3119354" cy="2797175"/>
          </a:xfrm>
        </p:spPr>
        <p:txBody>
          <a:bodyPr anchor="t"/>
          <a:lstStyle>
            <a:lvl1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3-Column Text</a:t>
            </a:r>
            <a:br>
              <a:rPr lang="en-GB" noProof="0" dirty="0"/>
            </a:br>
            <a:r>
              <a:rPr lang="en-GB" noProof="0" dirty="0"/>
              <a:t>Arial, 18 pt, white, left aligned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1E7496E0-C109-6668-DD05-53913CC34F6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36324" y="3124199"/>
            <a:ext cx="3119354" cy="2797175"/>
          </a:xfrm>
        </p:spPr>
        <p:txBody>
          <a:bodyPr anchor="t"/>
          <a:lstStyle>
            <a:lvl1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3-Column Text</a:t>
            </a:r>
            <a:br>
              <a:rPr lang="en-GB" noProof="0" dirty="0"/>
            </a:br>
            <a:r>
              <a:rPr lang="en-GB" noProof="0" dirty="0"/>
              <a:t>Arial, 18 pt, white, left aligned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5CC8DC6C-A22B-9060-9C47-9FD44872C9B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603724" y="3124199"/>
            <a:ext cx="3119354" cy="2797175"/>
          </a:xfrm>
        </p:spPr>
        <p:txBody>
          <a:bodyPr anchor="t"/>
          <a:lstStyle>
            <a:lvl1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3-Column Text</a:t>
            </a:r>
            <a:br>
              <a:rPr lang="en-GB" noProof="0" dirty="0"/>
            </a:br>
            <a:r>
              <a:rPr lang="en-GB" noProof="0" dirty="0"/>
              <a:t>Arial, 18 pt, white, left aligned</a:t>
            </a:r>
          </a:p>
        </p:txBody>
      </p:sp>
      <p:sp>
        <p:nvSpPr>
          <p:cNvPr id="3" name="SmartArt-Platzhalter 5">
            <a:extLst>
              <a:ext uri="{FF2B5EF4-FFF2-40B4-BE49-F238E27FC236}">
                <a16:creationId xmlns:a16="http://schemas.microsoft.com/office/drawing/2014/main" id="{6ABCA5BC-4B22-3F1B-51FD-31BCF514B4C2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11228400" y="399599"/>
            <a:ext cx="497477" cy="64778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de-CH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3B671B-11B8-5EB5-1223-D11D272869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B441EE-3C96-1FDB-E79B-71F2D5059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580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T+4I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0600" cy="34236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10800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Image Placeholder</a:t>
            </a:r>
          </a:p>
        </p:txBody>
      </p:sp>
      <p:sp>
        <p:nvSpPr>
          <p:cNvPr id="3" name="Bildplatzhalter 3">
            <a:extLst>
              <a:ext uri="{FF2B5EF4-FFF2-40B4-BE49-F238E27FC236}">
                <a16:creationId xmlns:a16="http://schemas.microsoft.com/office/drawing/2014/main" id="{7F5E1F9A-AE9C-97D8-0568-8597094C67B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01400" y="0"/>
            <a:ext cx="6090600" cy="34236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10800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0" name="Bildplatzhalter 3">
            <a:extLst>
              <a:ext uri="{FF2B5EF4-FFF2-40B4-BE49-F238E27FC236}">
                <a16:creationId xmlns:a16="http://schemas.microsoft.com/office/drawing/2014/main" id="{FBD03FEE-4DCD-7D90-DAEB-5905A802376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3434400"/>
            <a:ext cx="6090600" cy="34236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10800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1" name="Bildplatzhalter 3">
            <a:extLst>
              <a:ext uri="{FF2B5EF4-FFF2-40B4-BE49-F238E27FC236}">
                <a16:creationId xmlns:a16="http://schemas.microsoft.com/office/drawing/2014/main" id="{5FEA1EA0-5562-219A-FDDC-70D80236841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101400" y="3434400"/>
            <a:ext cx="6090600" cy="34236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10800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F187DF8-0AC2-49DE-999A-CBC0F45FA3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7847" y="1581150"/>
            <a:ext cx="4689230" cy="1391309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C0B8E777-CE26-4125-6914-F3392533DF0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564923" y="1581150"/>
            <a:ext cx="4689230" cy="1391309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0A81CF8B-A37E-09B1-47B9-4F88C24C854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7847" y="5015550"/>
            <a:ext cx="4689230" cy="1391309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A07C3E46-41C2-47CB-D2FD-25B518F0CE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64923" y="5015551"/>
            <a:ext cx="4689230" cy="1391309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18" name="SmartArt-Platzhalter 5">
            <a:extLst>
              <a:ext uri="{FF2B5EF4-FFF2-40B4-BE49-F238E27FC236}">
                <a16:creationId xmlns:a16="http://schemas.microsoft.com/office/drawing/2014/main" id="{CFA5C265-66CB-EA9E-1006-215F841338C0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11228400" y="399599"/>
            <a:ext cx="497477" cy="64778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de-CH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D698EEB-8508-290B-719E-40DC2BFCD9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12B761F-D416-8958-C975-EAF673477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695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T+6I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3">
            <a:extLst>
              <a:ext uri="{FF2B5EF4-FFF2-40B4-BE49-F238E27FC236}">
                <a16:creationId xmlns:a16="http://schemas.microsoft.com/office/drawing/2014/main" id="{6181CF1F-30E6-36E0-B375-631C095847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135200" y="0"/>
            <a:ext cx="4056800" cy="3423600"/>
          </a:xfrm>
          <a:solidFill>
            <a:srgbClr val="D2108D"/>
          </a:solidFill>
          <a:ln w="12700">
            <a:noFill/>
          </a:ln>
        </p:spPr>
        <p:txBody>
          <a:bodyPr lIns="216000" tIns="108000" rIns="216000" bIns="10800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056800" cy="3423600"/>
          </a:xfrm>
          <a:solidFill>
            <a:srgbClr val="D2108D"/>
          </a:solidFill>
          <a:ln w="12700">
            <a:noFill/>
          </a:ln>
        </p:spPr>
        <p:txBody>
          <a:bodyPr lIns="216000" tIns="108000" rIns="216000" bIns="10800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" name="Bildplatzhalter 3">
            <a:extLst>
              <a:ext uri="{FF2B5EF4-FFF2-40B4-BE49-F238E27FC236}">
                <a16:creationId xmlns:a16="http://schemas.microsoft.com/office/drawing/2014/main" id="{B09398C8-55E0-2686-999B-D58C6499FA0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67600" y="0"/>
            <a:ext cx="4056800" cy="3423600"/>
          </a:xfrm>
          <a:solidFill>
            <a:srgbClr val="D2108D"/>
          </a:solidFill>
          <a:ln w="12700">
            <a:noFill/>
          </a:ln>
        </p:spPr>
        <p:txBody>
          <a:bodyPr lIns="216000" tIns="108000" rIns="216000" bIns="10800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7" name="Bildplatzhalter 3">
            <a:extLst>
              <a:ext uri="{FF2B5EF4-FFF2-40B4-BE49-F238E27FC236}">
                <a16:creationId xmlns:a16="http://schemas.microsoft.com/office/drawing/2014/main" id="{D37ECC04-7853-9A2F-A5D6-06265A69C5A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3434400"/>
            <a:ext cx="4056800" cy="34236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108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8" name="Bildplatzhalter 3">
            <a:extLst>
              <a:ext uri="{FF2B5EF4-FFF2-40B4-BE49-F238E27FC236}">
                <a16:creationId xmlns:a16="http://schemas.microsoft.com/office/drawing/2014/main" id="{DA0933D5-505E-BF1C-C98B-A0FDFCE965F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067600" y="3434400"/>
            <a:ext cx="4056800" cy="34236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108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9EC722AD-49A0-EEF0-464A-3B723682E99D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135200" y="3434400"/>
            <a:ext cx="4056800" cy="34236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108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620907A4-1574-D634-5960-45663CBAFB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923" y="451141"/>
            <a:ext cx="3119354" cy="2612458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AFBE1064-816E-B03D-B92D-BC11B67FF3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36324" y="451141"/>
            <a:ext cx="3119354" cy="2612458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794D695A-6379-AE12-4561-221C2A05A6A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603725" y="1581150"/>
            <a:ext cx="3119354" cy="1482449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DCBC5F7F-7524-9228-C498-77B3F6BE9FE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68923" y="3794401"/>
            <a:ext cx="3119354" cy="2612458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94E61D33-FC02-F350-F412-4E7D8E1DA0E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536324" y="3794401"/>
            <a:ext cx="3119354" cy="2612458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CB1DFC4C-4616-3BC0-218F-3B9D8E7FA0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603724" y="3794401"/>
            <a:ext cx="3119354" cy="2612458"/>
          </a:xfrm>
        </p:spPr>
        <p:txBody>
          <a:bodyPr anchor="b"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4-Column Text </a:t>
            </a:r>
            <a:br>
              <a:rPr lang="en-GB" noProof="0" dirty="0"/>
            </a:br>
            <a:r>
              <a:rPr lang="en-GB" noProof="0" dirty="0"/>
              <a:t>Arial, 15 pt, white, left aligned</a:t>
            </a:r>
          </a:p>
        </p:txBody>
      </p:sp>
      <p:sp>
        <p:nvSpPr>
          <p:cNvPr id="27" name="SmartArt-Platzhalter 5">
            <a:extLst>
              <a:ext uri="{FF2B5EF4-FFF2-40B4-BE49-F238E27FC236}">
                <a16:creationId xmlns:a16="http://schemas.microsoft.com/office/drawing/2014/main" id="{014D9550-C751-E6B9-C1DE-A91B8E41A10C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11228400" y="399599"/>
            <a:ext cx="497477" cy="64778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de-CH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299F04-C96D-4539-6FD6-68641829E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BC3BE50-95F9-93B1-7C3C-AA620931BD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475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D2C10E57-699A-8121-DD38-6408EA13F28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847966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3" name="Bildplatzhalter 3">
            <a:extLst>
              <a:ext uri="{FF2B5EF4-FFF2-40B4-BE49-F238E27FC236}">
                <a16:creationId xmlns:a16="http://schemas.microsoft.com/office/drawing/2014/main" id="{67ADA526-E9DC-DEBD-F809-B955DE3BE7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6101" y="3429000"/>
            <a:ext cx="5627688" cy="2952750"/>
          </a:xfrm>
          <a:solidFill>
            <a:srgbClr val="D2108D"/>
          </a:solidFill>
          <a:ln w="22225" cmpd="sng">
            <a:solidFill>
              <a:schemeClr val="bg1"/>
            </a:solidFill>
            <a:miter lim="800000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216000" tIns="216000" rIns="216000" bIns="216000" rtlCol="0" anchor="b">
            <a:noAutofit/>
          </a:bodyPr>
          <a:lstStyle>
            <a:lvl1pPr>
              <a:defRPr lang="de-CH">
                <a:solidFill>
                  <a:schemeClr val="bg1"/>
                </a:solidFill>
              </a:defRPr>
            </a:lvl1pPr>
          </a:lstStyle>
          <a:p>
            <a:pPr lvl="0"/>
            <a:r>
              <a:rPr lang="de-CH"/>
              <a:t>Image Placeholder</a:t>
            </a: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197DF86B-3F4A-412D-B665-88EA77BC0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625" y="0"/>
            <a:ext cx="4619374" cy="113760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31360156-9255-A812-BE46-051A4B9F1A2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64314" y="1576800"/>
            <a:ext cx="4689473" cy="1312200"/>
          </a:xfrm>
        </p:spPr>
        <p:txBody>
          <a:bodyPr/>
          <a:lstStyle>
            <a:lvl1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11000"/>
              </a:lnSpc>
              <a:spcBef>
                <a:spcPts val="1200"/>
              </a:spcBef>
              <a:buNone/>
              <a:defRPr sz="18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11000"/>
              </a:lnSpc>
              <a:spcBef>
                <a:spcPts val="1200"/>
              </a:spcBef>
              <a:buNone/>
              <a:defRPr sz="1800" b="0" i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Creative Layout 01, Arial, 18 pt, black</a:t>
            </a:r>
          </a:p>
          <a:p>
            <a:pPr lvl="1"/>
            <a:endParaRPr lang="de-DE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95CF15C-8172-5EC7-3580-6120E65EEB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941" y="3562303"/>
            <a:ext cx="5340817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629384-5E10-BB46-F3D3-C4C9F49C64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0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69D95539-5CB2-37ED-D38B-E8BD00FC891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803294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956317E-20F6-4DD1-F84D-E40AE39EE3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7848" y="1576800"/>
            <a:ext cx="10316307" cy="3722014"/>
          </a:xfrm>
        </p:spPr>
        <p:txBody>
          <a:bodyPr vert="horz" anchor="ctr"/>
          <a:lstStyle>
            <a:lvl1pPr algn="ctr">
              <a:lnSpc>
                <a:spcPct val="1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This is the chapter title and </a:t>
            </a:r>
            <a:br>
              <a:rPr lang="en-GB" noProof="0" dirty="0"/>
            </a:br>
            <a:r>
              <a:rPr lang="en-GB" noProof="0" dirty="0"/>
              <a:t>it can go on 3 to 4 lines.</a:t>
            </a:r>
            <a:br>
              <a:rPr lang="en-GB" noProof="0" dirty="0"/>
            </a:br>
            <a:r>
              <a:rPr lang="en-GB" noProof="0" dirty="0"/>
              <a:t>Arial Bold, 40 pt, white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2138C45-39CA-C7A7-7D76-AD2712A2A03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28400" y="399600"/>
            <a:ext cx="497477" cy="647783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DA00B84-F826-7AC9-A28F-475EBB973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9"/>
            <a:ext cx="5342305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FC67C5E-C5D4-9326-4183-C80C10ABD343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08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A74991E2-D260-5369-FE3C-050962E974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23266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3" name="Bildplatzhalter 3">
            <a:extLst>
              <a:ext uri="{FF2B5EF4-FFF2-40B4-BE49-F238E27FC236}">
                <a16:creationId xmlns:a16="http://schemas.microsoft.com/office/drawing/2014/main" id="{67ADA526-E9DC-DEBD-F809-B955DE3BE7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6100" y="1577975"/>
            <a:ext cx="5629275" cy="4803775"/>
          </a:xfrm>
          <a:solidFill>
            <a:srgbClr val="D2108D"/>
          </a:solidFill>
          <a:ln w="22225">
            <a:solidFill>
              <a:schemeClr val="bg1"/>
            </a:solidFill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197DF86B-3F4A-412D-B665-88EA77BC0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625" y="0"/>
            <a:ext cx="4689475" cy="113760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2" name="Textplatzhalter 4">
            <a:extLst>
              <a:ext uri="{FF2B5EF4-FFF2-40B4-BE49-F238E27FC236}">
                <a16:creationId xmlns:a16="http://schemas.microsoft.com/office/drawing/2014/main" id="{4AD3199E-D2A2-C622-CFB7-A971643DE70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6625" y="2015999"/>
            <a:ext cx="4221163" cy="3905375"/>
          </a:xfrm>
        </p:spPr>
        <p:txBody>
          <a:bodyPr anchor="b"/>
          <a:lstStyle>
            <a:lvl1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1200"/>
              </a:spcBef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Creative Layout 2</a:t>
            </a:r>
            <a:br>
              <a:rPr lang="en-GB" noProof="0" dirty="0"/>
            </a:br>
            <a:r>
              <a:rPr lang="en-GB" noProof="0" dirty="0"/>
              <a:t>Arial, 18 pt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006D1A8-9633-66EB-1EA4-752C9039E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941" y="3562303"/>
            <a:ext cx="5340817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1D6DF06-4DA4-1A57-9E2A-7846123C9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084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A36C70-93D0-B533-F9A3-2158AABFCB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6" name="Bildplatzhalter 3">
            <a:extLst>
              <a:ext uri="{FF2B5EF4-FFF2-40B4-BE49-F238E27FC236}">
                <a16:creationId xmlns:a16="http://schemas.microsoft.com/office/drawing/2014/main" id="{C2B69BE6-61ED-1FF0-912A-EEA44FCEC43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67400" y="4888522"/>
            <a:ext cx="4057200" cy="1980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7" name="Bildplatzhalter 3">
            <a:extLst>
              <a:ext uri="{FF2B5EF4-FFF2-40B4-BE49-F238E27FC236}">
                <a16:creationId xmlns:a16="http://schemas.microsoft.com/office/drawing/2014/main" id="{D8A7CC7B-7D64-595D-1B3D-31D9CD59368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34800" y="4888522"/>
            <a:ext cx="4057200" cy="1980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8" name="Bildplatzhalter 3">
            <a:extLst>
              <a:ext uri="{FF2B5EF4-FFF2-40B4-BE49-F238E27FC236}">
                <a16:creationId xmlns:a16="http://schemas.microsoft.com/office/drawing/2014/main" id="{7EF8A4A0-360F-EDDD-4628-6C42C6749F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4888522"/>
            <a:ext cx="4057200" cy="1980000"/>
          </a:xfrm>
          <a:solidFill>
            <a:srgbClr val="D2108D"/>
          </a:solidFill>
          <a:ln w="12700">
            <a:noFill/>
          </a:ln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A2074F46-A69C-7568-C74B-BDAA38DD27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6624" y="1577975"/>
            <a:ext cx="10317600" cy="301747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Copy Arial, 18 pt</a:t>
            </a:r>
          </a:p>
          <a:p>
            <a:pPr lvl="1"/>
            <a:r>
              <a:rPr lang="en-GB" noProof="0" dirty="0"/>
              <a:t>First Bullet, 18 pt</a:t>
            </a:r>
          </a:p>
          <a:p>
            <a:pPr lvl="2"/>
            <a:r>
              <a:rPr lang="en-GB" noProof="0" dirty="0"/>
              <a:t>Second Bullet, 18 pt</a:t>
            </a:r>
          </a:p>
          <a:p>
            <a:pPr lvl="3"/>
            <a:r>
              <a:rPr lang="en-GB" noProof="0" dirty="0"/>
              <a:t>Subheading Arial bold, 18 pt</a:t>
            </a:r>
          </a:p>
          <a:p>
            <a:pPr lvl="4"/>
            <a:r>
              <a:rPr lang="en-GB" noProof="0" dirty="0"/>
              <a:t>Subheading Arial bold, 24 pt</a:t>
            </a:r>
          </a:p>
          <a:p>
            <a:pPr lvl="5"/>
            <a:r>
              <a:rPr lang="en-GB" noProof="0" dirty="0"/>
              <a:t>Quote, 24 pt, orange</a:t>
            </a:r>
          </a:p>
          <a:p>
            <a:pPr lvl="6"/>
            <a:endParaRPr lang="de-CH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1921E16-7DA0-45EF-EA48-A00C75394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10103700" y="2661820"/>
            <a:ext cx="3553299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5B4866D-C821-28BF-B97B-2070E5220E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510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8AB7825-9C31-FD53-E214-175558924D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1576799"/>
            <a:ext cx="2805231" cy="5281201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9B195C9-522F-CEAB-1C05-9C1EC8BEA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8400" y="399599"/>
            <a:ext cx="494970" cy="647783"/>
          </a:xfrm>
          <a:prstGeom prst="rect">
            <a:avLst/>
          </a:prstGeom>
        </p:spPr>
      </p:pic>
      <p:sp>
        <p:nvSpPr>
          <p:cNvPr id="31" name="Bildplatzhalter 9">
            <a:extLst>
              <a:ext uri="{FF2B5EF4-FFF2-40B4-BE49-F238E27FC236}">
                <a16:creationId xmlns:a16="http://schemas.microsoft.com/office/drawing/2014/main" id="{FC341FB4-1140-6179-CA27-0BE073B9EED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16032" y="1576799"/>
            <a:ext cx="4213245" cy="2635200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41" name="Bildplatzhalter 9">
            <a:extLst>
              <a:ext uri="{FF2B5EF4-FFF2-40B4-BE49-F238E27FC236}">
                <a16:creationId xmlns:a16="http://schemas.microsoft.com/office/drawing/2014/main" id="{03610043-1BC0-48DC-2A7E-2CB01ED39B5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040076" y="1576798"/>
            <a:ext cx="5151924" cy="2635200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42" name="Bildplatzhalter 9">
            <a:extLst>
              <a:ext uri="{FF2B5EF4-FFF2-40B4-BE49-F238E27FC236}">
                <a16:creationId xmlns:a16="http://schemas.microsoft.com/office/drawing/2014/main" id="{FE45F635-E437-C8B0-8CC0-C0403F9A4047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040075" y="4222798"/>
            <a:ext cx="2335894" cy="2635202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43" name="Bildplatzhalter 9">
            <a:extLst>
              <a:ext uri="{FF2B5EF4-FFF2-40B4-BE49-F238E27FC236}">
                <a16:creationId xmlns:a16="http://schemas.microsoft.com/office/drawing/2014/main" id="{CE7AAD22-C490-64D4-E788-84D709B03A8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386769" y="4222798"/>
            <a:ext cx="2805230" cy="2635202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44" name="Bildplatzhalter 9">
            <a:extLst>
              <a:ext uri="{FF2B5EF4-FFF2-40B4-BE49-F238E27FC236}">
                <a16:creationId xmlns:a16="http://schemas.microsoft.com/office/drawing/2014/main" id="{DB8A2C7A-F427-FFE2-6297-547E780EB7D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816032" y="4222799"/>
            <a:ext cx="4213245" cy="2635201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40033-1B27-2ECE-1AC2-4C0A982DA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666372" y="4018732"/>
            <a:ext cx="4427958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808496-BF18-B186-3C56-0669606A5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3480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4I+4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8AB7825-9C31-FD53-E214-175558924D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6624" y="1577975"/>
            <a:ext cx="2570947" cy="2775661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1EC199-87F9-4D50-EA60-C5E09819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22A8B9EF-BF4A-23C0-AA21-A52725BB8A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6624" y="4599709"/>
            <a:ext cx="2110124" cy="1321666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 i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Arial, 15 pt, black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C36E8371-00EC-6677-234D-7EE2B66174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15671" y="4599709"/>
            <a:ext cx="2110124" cy="1321666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Arial regular, 15 pt</a:t>
            </a:r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40B7130C-F961-1974-91CC-4BC0C76D168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4718" y="4599709"/>
            <a:ext cx="2110124" cy="1321666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Arial regular, 15 pt</a:t>
            </a:r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2366CB34-7829-60F0-4F0F-D55C2C7ABC8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73764" y="4599709"/>
            <a:ext cx="2110124" cy="1321666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2pPr>
            <a:lvl3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3pPr>
            <a:lvl4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4pPr>
            <a:lvl5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5pPr>
            <a:lvl6pPr marL="0" indent="0" algn="l">
              <a:lnSpc>
                <a:spcPct val="120000"/>
              </a:lnSpc>
              <a:spcBef>
                <a:spcPts val="1200"/>
              </a:spcBef>
              <a:buNone/>
              <a:defRPr sz="1500" b="0">
                <a:solidFill>
                  <a:schemeClr val="tx1"/>
                </a:solidFill>
              </a:defRPr>
            </a:lvl6pPr>
            <a:lvl7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7pPr>
            <a:lvl8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8pPr>
            <a:lvl9pPr marL="0" indent="0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Arial regular, 15 pt</a:t>
            </a:r>
          </a:p>
        </p:txBody>
      </p:sp>
      <p:sp>
        <p:nvSpPr>
          <p:cNvPr id="17" name="Bildplatzhalter 9">
            <a:extLst>
              <a:ext uri="{FF2B5EF4-FFF2-40B4-BE49-F238E27FC236}">
                <a16:creationId xmlns:a16="http://schemas.microsoft.com/office/drawing/2014/main" id="{75E558CD-F4DF-63AC-B12B-538A53195F6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518371" y="1577975"/>
            <a:ext cx="2570947" cy="2775661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8" name="Bildplatzhalter 9">
            <a:extLst>
              <a:ext uri="{FF2B5EF4-FFF2-40B4-BE49-F238E27FC236}">
                <a16:creationId xmlns:a16="http://schemas.microsoft.com/office/drawing/2014/main" id="{B9933D4C-5FB5-7C95-E310-DF0D24675C6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100118" y="1577975"/>
            <a:ext cx="2570947" cy="2775661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19" name="Bildplatzhalter 9">
            <a:extLst>
              <a:ext uri="{FF2B5EF4-FFF2-40B4-BE49-F238E27FC236}">
                <a16:creationId xmlns:a16="http://schemas.microsoft.com/office/drawing/2014/main" id="{8894D095-CFBA-AADA-0B72-B739A72782B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681865" y="1577975"/>
            <a:ext cx="2570947" cy="2775661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53DABF5-8C90-B4EE-E548-ECA7C2C08A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941" y="3562303"/>
            <a:ext cx="5340817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98BFF-79D3-5B00-D8CC-413F98089B81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918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+I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FED09EC-46EE-D375-6E30-077FAC15151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4224000 w 12192000"/>
              <a:gd name="connsiteY0" fmla="*/ 4606706 h 6858000"/>
              <a:gd name="connsiteX1" fmla="*/ 4224000 w 12192000"/>
              <a:gd name="connsiteY1" fmla="*/ 4624706 h 6858000"/>
              <a:gd name="connsiteX2" fmla="*/ 7968000 w 12192000"/>
              <a:gd name="connsiteY2" fmla="*/ 4624706 h 6858000"/>
              <a:gd name="connsiteX3" fmla="*/ 7968000 w 12192000"/>
              <a:gd name="connsiteY3" fmla="*/ 46067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4224000" y="4606706"/>
                </a:moveTo>
                <a:lnTo>
                  <a:pt x="4224000" y="4624706"/>
                </a:lnTo>
                <a:lnTo>
                  <a:pt x="7968000" y="4624706"/>
                </a:lnTo>
                <a:lnTo>
                  <a:pt x="7968000" y="46067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2108D"/>
          </a:solidFill>
        </p:spPr>
        <p:txBody>
          <a:bodyPr wrap="square" lIns="216000" tIns="216000" rIns="216000" bIns="216000" anchor="b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5B684C9-71E7-A0AE-9C9C-96A51523B5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00000" y="1576800"/>
            <a:ext cx="10317600" cy="247647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4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1pPr>
            <a:lvl2pPr marL="0" indent="0" algn="ctr">
              <a:lnSpc>
                <a:spcPct val="100000"/>
              </a:lnSpc>
              <a:spcBef>
                <a:spcPts val="1200"/>
              </a:spcBef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2pPr>
            <a:lvl3pPr marL="0" indent="0" algn="ctr">
              <a:lnSpc>
                <a:spcPct val="100000"/>
              </a:lnSpc>
              <a:spcBef>
                <a:spcPts val="1200"/>
              </a:spcBef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3pPr>
            <a:lvl4pPr marL="0" indent="0" algn="ctr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4pPr>
            <a:lvl5pPr marL="0" indent="0" algn="ctr">
              <a:lnSpc>
                <a:spcPct val="100000"/>
              </a:lnSpc>
              <a:spcBef>
                <a:spcPts val="1200"/>
              </a:spcBef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5pPr>
            <a:lvl6pPr marL="0" indent="0" algn="ctr">
              <a:lnSpc>
                <a:spcPct val="100000"/>
              </a:lnSpc>
              <a:spcBef>
                <a:spcPts val="1200"/>
              </a:spcBef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6pPr>
            <a:lvl7pPr marL="0" indent="0" algn="ctr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7pPr>
            <a:lvl8pPr marL="0" indent="0" algn="ctr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8pPr>
            <a:lvl9pPr marL="0" indent="0" algn="ctr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3000" b="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defRPr>
            </a:lvl9pPr>
          </a:lstStyle>
          <a:p>
            <a:pPr lvl="0"/>
            <a:r>
              <a:rPr lang="en-GB" noProof="0" dirty="0"/>
              <a:t>Quote on full background image</a:t>
            </a:r>
          </a:p>
          <a:p>
            <a:pPr lvl="0"/>
            <a:r>
              <a:rPr lang="en-GB" noProof="0" dirty="0"/>
              <a:t>Georgia, Italic, 40 pt, centre aligned</a:t>
            </a:r>
          </a:p>
          <a:p>
            <a:pPr lvl="1"/>
            <a:r>
              <a:rPr lang="en-GB" noProof="0" dirty="0"/>
              <a:t>For longer Quotes, Georgia, Italic, 30 pt</a:t>
            </a:r>
          </a:p>
        </p:txBody>
      </p:sp>
      <p:sp>
        <p:nvSpPr>
          <p:cNvPr id="3" name="SmartArt-Platzhalter 5">
            <a:extLst>
              <a:ext uri="{FF2B5EF4-FFF2-40B4-BE49-F238E27FC236}">
                <a16:creationId xmlns:a16="http://schemas.microsoft.com/office/drawing/2014/main" id="{102E4235-1D94-B0B0-97E6-75498170299E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11228400" y="399599"/>
            <a:ext cx="497477" cy="64778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de-CH"/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53D8AFA1-041C-D431-55FA-3EA3AEA6CF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7200" y="5160142"/>
            <a:ext cx="10317600" cy="842153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Author</a:t>
            </a:r>
          </a:p>
          <a:p>
            <a:pPr lvl="1"/>
            <a:endParaRPr lang="de-DE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04CFC0D-F6B8-6E72-2F7D-4098080247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13585" y="3557170"/>
            <a:ext cx="5333530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22FAA5C-4C5C-25C0-8AA2-1268DF92F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1417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+W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70803D47-E512-EF06-12E2-B7C74415E86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32919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DD711C6-3575-E329-8DF2-78A22FB75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7888" y="409433"/>
            <a:ext cx="6096000" cy="5511942"/>
          </a:xfrm>
        </p:spPr>
        <p:txBody>
          <a:bodyPr vert="horz" anchor="ctr"/>
          <a:lstStyle>
            <a:lvl1pPr>
              <a:lnSpc>
                <a:spcPct val="120000"/>
              </a:lnSpc>
              <a:defRPr b="0" i="1">
                <a:solidFill>
                  <a:schemeClr val="bg2"/>
                </a:solidFill>
                <a:latin typeface="Georgia" panose="02040502050405020303" pitchFamily="18" charset="0"/>
              </a:defRPr>
            </a:lvl1pPr>
          </a:lstStyle>
          <a:p>
            <a:r>
              <a:rPr lang="en-GB" noProof="0" dirty="0"/>
              <a:t>Quote, Georgia, Italic, 30 pt</a:t>
            </a:r>
            <a:br>
              <a:rPr lang="en-GB" noProof="0" dirty="0"/>
            </a:br>
            <a:r>
              <a:rPr lang="en-GB" noProof="0" dirty="0"/>
              <a:t>No more than 5 lines of text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D1A2CCA-096A-39D7-4AD8-5CC50BA94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EE650F25-37DB-98E4-5CF8-2CAC2449D2D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8312" y="1843109"/>
            <a:ext cx="2828529" cy="2829600"/>
          </a:xfrm>
          <a:prstGeom prst="ellipse">
            <a:avLst/>
          </a:prstGeom>
          <a:solidFill>
            <a:srgbClr val="D2108D"/>
          </a:solidFill>
        </p:spPr>
        <p:txBody>
          <a:bodyPr anchor="t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B5697DE0-7583-A41A-F976-2471323140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6625" y="5002125"/>
            <a:ext cx="2791902" cy="919250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500" b="1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None/>
              <a:defRPr sz="1500" b="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600"/>
              </a:spcBef>
              <a:buNone/>
              <a:defRPr sz="1280" b="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600"/>
              </a:spcBef>
              <a:buNone/>
              <a:defRPr sz="1280" b="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600"/>
              </a:spcBef>
              <a:buNone/>
              <a:defRPr sz="1280" b="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First Name Surname</a:t>
            </a:r>
          </a:p>
          <a:p>
            <a:pPr lvl="1"/>
            <a:r>
              <a:rPr lang="en-GB" noProof="0" dirty="0"/>
              <a:t>Position</a:t>
            </a:r>
          </a:p>
          <a:p>
            <a:pPr lvl="2"/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65739-CD2F-8DC7-5976-CD1FE8BF35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6579" y="3558941"/>
            <a:ext cx="5347541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AD787F-CA08-939C-59CD-57F8A27451E0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088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Quote+I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9EC3DABE-D4E5-D351-963E-34FD93396B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013665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DD711C6-3575-E329-8DF2-78A22FB75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7200" y="4012442"/>
            <a:ext cx="10317600" cy="832513"/>
          </a:xfrm>
        </p:spPr>
        <p:txBody>
          <a:bodyPr vert="horz" anchor="b"/>
          <a:lstStyle>
            <a:lvl1pPr algn="ctr">
              <a:lnSpc>
                <a:spcPct val="120000"/>
              </a:lnSpc>
              <a:defRPr b="0" i="1">
                <a:solidFill>
                  <a:schemeClr val="bg2"/>
                </a:solidFill>
                <a:latin typeface="Georgia" panose="02040502050405020303" pitchFamily="18" charset="0"/>
              </a:defRPr>
            </a:lvl1pPr>
          </a:lstStyle>
          <a:p>
            <a:r>
              <a:rPr lang="en-GB" noProof="0" dirty="0"/>
              <a:t>Short Quote, Georgia, Italic, 30 pt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EE650F25-37DB-98E4-5CF8-2CAC2449D2D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81736" y="1065186"/>
            <a:ext cx="2828529" cy="2829600"/>
          </a:xfrm>
          <a:prstGeom prst="ellipse">
            <a:avLst/>
          </a:prstGeom>
          <a:solidFill>
            <a:srgbClr val="D2108D"/>
          </a:solidFill>
        </p:spPr>
        <p:txBody>
          <a:bodyPr anchor="t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B5697DE0-7583-A41A-F976-2471323140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1736" y="5513697"/>
            <a:ext cx="2828529" cy="596780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500" b="1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None/>
              <a:defRPr sz="1500" b="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600"/>
              </a:spcBef>
              <a:buNone/>
              <a:defRPr sz="1280" b="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600"/>
              </a:spcBef>
              <a:buNone/>
              <a:defRPr sz="1280" b="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600"/>
              </a:spcBef>
              <a:buNone/>
              <a:defRPr sz="1280" b="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8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First Name Surname</a:t>
            </a:r>
          </a:p>
          <a:p>
            <a:pPr lvl="1"/>
            <a:r>
              <a:rPr lang="en-GB" noProof="0" dirty="0"/>
              <a:t>Position</a:t>
            </a:r>
          </a:p>
          <a:p>
            <a:pPr lvl="2"/>
            <a:endParaRPr lang="de-CH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8C43B717-B5B8-6114-C8A3-4E3DC6E2F403}"/>
              </a:ext>
            </a:extLst>
          </p:cNvPr>
          <p:cNvCxnSpPr/>
          <p:nvPr userDrawn="1"/>
        </p:nvCxnSpPr>
        <p:spPr>
          <a:xfrm>
            <a:off x="5376000" y="5179326"/>
            <a:ext cx="14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2DA2F4-6869-963F-1C8F-DC9A296EE59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24734D8-8B07-78D5-43B8-8F1E5049E5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18099" y="3570460"/>
            <a:ext cx="5324502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8CCC7B4-F4B9-6134-9B2E-4BEA839EA568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624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!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91A3CC9D-C8AC-9800-39AE-668220846C2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643838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956317E-20F6-4DD1-F84D-E40AE39EE3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7200" y="1577976"/>
            <a:ext cx="10317600" cy="892270"/>
          </a:xfrm>
        </p:spPr>
        <p:txBody>
          <a:bodyPr vert="horz" anchor="b"/>
          <a:lstStyle>
            <a:lvl1pPr algn="ctr">
              <a:lnSpc>
                <a:spcPct val="1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Thank you!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7200802-0D82-2861-8BEB-447967F556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7200" y="3477296"/>
            <a:ext cx="10317600" cy="1789740"/>
          </a:xfrm>
        </p:spPr>
        <p:txBody>
          <a:bodyPr/>
          <a:lstStyle>
            <a:lvl1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2pPr>
            <a:lvl3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3pPr>
            <a:lvl4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4pPr>
            <a:lvl5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5pPr>
            <a:lvl6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6pPr>
            <a:lvl7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7pPr>
            <a:lvl8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8pPr>
            <a:lvl9pPr marL="0" indent="0" algn="ctr">
              <a:lnSpc>
                <a:spcPct val="111000"/>
              </a:lnSpc>
              <a:buNone/>
              <a:defRPr sz="1800" b="1" i="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noProof="0" dirty="0"/>
              <a:t>Author’s information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41F204-6F2D-454B-4B2A-5AE567FE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0057D23-33FB-CFEA-DDE7-F0911EE720DC}"/>
              </a:ext>
            </a:extLst>
          </p:cNvPr>
          <p:cNvCxnSpPr/>
          <p:nvPr userDrawn="1"/>
        </p:nvCxnSpPr>
        <p:spPr>
          <a:xfrm>
            <a:off x="4692001" y="2937675"/>
            <a:ext cx="280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A7184D4A-ABC6-73B7-3255-011F9072AA02}"/>
              </a:ext>
            </a:extLst>
          </p:cNvPr>
          <p:cNvCxnSpPr/>
          <p:nvPr userDrawn="1"/>
        </p:nvCxnSpPr>
        <p:spPr>
          <a:xfrm>
            <a:off x="0" y="6382322"/>
            <a:ext cx="608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10BF81FC-50A5-9498-E3B5-98F1855060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28400" y="399600"/>
            <a:ext cx="497477" cy="647783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BACF552-8FB0-CAE7-0584-8327FAA9D3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12880" y="3557876"/>
            <a:ext cx="5334939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7413DAC-6F2A-B640-BB3F-22EB0960C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2845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nect with E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Flags">
            <a:extLst>
              <a:ext uri="{FF2B5EF4-FFF2-40B4-BE49-F238E27FC236}">
                <a16:creationId xmlns:a16="http://schemas.microsoft.com/office/drawing/2014/main" id="{28A2FD6F-B5EB-75B2-792F-2B7BDB734F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4867"/>
            <a:ext cx="6097313" cy="184179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0057D23-33FB-CFEA-DDE7-F0911EE720DC}"/>
              </a:ext>
            </a:extLst>
          </p:cNvPr>
          <p:cNvCxnSpPr/>
          <p:nvPr userDrawn="1"/>
        </p:nvCxnSpPr>
        <p:spPr>
          <a:xfrm>
            <a:off x="4692001" y="3401704"/>
            <a:ext cx="2808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94812D6F-7F2D-9792-3A4B-B9117829B507}"/>
              </a:ext>
            </a:extLst>
          </p:cNvPr>
          <p:cNvSpPr txBox="1"/>
          <p:nvPr userDrawn="1"/>
        </p:nvSpPr>
        <p:spPr>
          <a:xfrm>
            <a:off x="1885666" y="2202954"/>
            <a:ext cx="8420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noProof="0" dirty="0">
                <a:solidFill>
                  <a:schemeClr val="tx2"/>
                </a:solidFill>
              </a:rPr>
              <a:t>Connect with ESO</a:t>
            </a:r>
          </a:p>
        </p:txBody>
      </p:sp>
      <p:grpSp>
        <p:nvGrpSpPr>
          <p:cNvPr id="7" name="Icons social media">
            <a:extLst>
              <a:ext uri="{FF2B5EF4-FFF2-40B4-BE49-F238E27FC236}">
                <a16:creationId xmlns:a16="http://schemas.microsoft.com/office/drawing/2014/main" id="{3A749136-AA50-8556-2B2B-1212D11DF3FA}"/>
              </a:ext>
            </a:extLst>
          </p:cNvPr>
          <p:cNvGrpSpPr/>
          <p:nvPr userDrawn="1"/>
        </p:nvGrpSpPr>
        <p:grpSpPr>
          <a:xfrm>
            <a:off x="4692001" y="4037525"/>
            <a:ext cx="2808666" cy="536494"/>
            <a:chOff x="2527782" y="2733756"/>
            <a:chExt cx="2808666" cy="536494"/>
          </a:xfrm>
        </p:grpSpPr>
        <p:pic>
          <p:nvPicPr>
            <p:cNvPr id="10" name="Icon linkedin">
              <a:extLst>
                <a:ext uri="{FF2B5EF4-FFF2-40B4-BE49-F238E27FC236}">
                  <a16:creationId xmlns:a16="http://schemas.microsoft.com/office/drawing/2014/main" id="{1EF6A419-27B0-5B79-B0A3-B0BDAF71C649}"/>
                </a:ext>
              </a:extLst>
            </p:cNvPr>
            <p:cNvPicPr/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804788" y="2733756"/>
              <a:ext cx="531660" cy="536494"/>
            </a:xfrm>
            <a:prstGeom prst="rect">
              <a:avLst/>
            </a:prstGeom>
          </p:spPr>
        </p:pic>
        <p:pic>
          <p:nvPicPr>
            <p:cNvPr id="12" name="Icon youtube">
              <a:extLst>
                <a:ext uri="{FF2B5EF4-FFF2-40B4-BE49-F238E27FC236}">
                  <a16:creationId xmlns:a16="http://schemas.microsoft.com/office/drawing/2014/main" id="{5EBDB13F-BAC1-1D0C-D007-E0504A0538BD}"/>
                </a:ext>
              </a:extLst>
            </p:cNvPr>
            <p:cNvPicPr/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235013" y="2733756"/>
              <a:ext cx="531703" cy="536494"/>
            </a:xfrm>
            <a:prstGeom prst="rect">
              <a:avLst/>
            </a:prstGeom>
          </p:spPr>
        </p:pic>
        <p:pic>
          <p:nvPicPr>
            <p:cNvPr id="13" name="Icon twitter">
              <a:extLst>
                <a:ext uri="{FF2B5EF4-FFF2-40B4-BE49-F238E27FC236}">
                  <a16:creationId xmlns:a16="http://schemas.microsoft.com/office/drawing/2014/main" id="{3CCB1F1C-A2A9-87F6-4185-EAB2D0EAE0D0}"/>
                </a:ext>
              </a:extLst>
            </p:cNvPr>
            <p:cNvPicPr/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3667655" y="2733756"/>
              <a:ext cx="531703" cy="536494"/>
            </a:xfrm>
            <a:prstGeom prst="rect">
              <a:avLst/>
            </a:prstGeom>
          </p:spPr>
        </p:pic>
        <p:pic>
          <p:nvPicPr>
            <p:cNvPr id="14" name="Icon instagram">
              <a:extLst>
                <a:ext uri="{FF2B5EF4-FFF2-40B4-BE49-F238E27FC236}">
                  <a16:creationId xmlns:a16="http://schemas.microsoft.com/office/drawing/2014/main" id="{D10581A4-8FC9-7176-FC26-604E4386BEA2}"/>
                </a:ext>
              </a:extLst>
            </p:cNvPr>
            <p:cNvPicPr/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3092885" y="2733756"/>
              <a:ext cx="536494" cy="536494"/>
            </a:xfrm>
            <a:prstGeom prst="rect">
              <a:avLst/>
            </a:prstGeom>
          </p:spPr>
        </p:pic>
        <p:pic>
          <p:nvPicPr>
            <p:cNvPr id="15" name="Icon facebook">
              <a:extLst>
                <a:ext uri="{FF2B5EF4-FFF2-40B4-BE49-F238E27FC236}">
                  <a16:creationId xmlns:a16="http://schemas.microsoft.com/office/drawing/2014/main" id="{905A3959-BC47-7F0A-C7C1-18CBF2C04094}"/>
                </a:ext>
              </a:extLst>
            </p:cNvPr>
            <p:cNvPicPr/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2527782" y="2733756"/>
              <a:ext cx="531703" cy="536494"/>
            </a:xfrm>
            <a:prstGeom prst="rect">
              <a:avLst/>
            </a:prstGeom>
          </p:spPr>
        </p:pic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D045A2E-5D04-4A34-24D6-B0E5A23C3D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3AF8119-9B4B-D4F5-3356-ED609084619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28400" y="399599"/>
            <a:ext cx="494970" cy="64778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6AEBF-45BD-AB32-079A-1B2E5D11E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518" y="3561237"/>
            <a:ext cx="5341664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7B467B1-BC6B-C29B-DB91-4D4076C82656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8807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! + info + contac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5298FC2-5C65-CDAC-06E8-6185752CB3A8}"/>
              </a:ext>
            </a:extLst>
          </p:cNvPr>
          <p:cNvSpPr txBox="1"/>
          <p:nvPr userDrawn="1"/>
        </p:nvSpPr>
        <p:spPr>
          <a:xfrm>
            <a:off x="899999" y="1762360"/>
            <a:ext cx="10392001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4000" b="1" noProof="0" dirty="0">
                <a:solidFill>
                  <a:schemeClr val="tx2"/>
                </a:solidFill>
              </a:rPr>
              <a:t>Thank you!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41F204-6F2D-454B-4B2A-5AE567FE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0057D23-33FB-CFEA-DDE7-F0911EE720DC}"/>
              </a:ext>
            </a:extLst>
          </p:cNvPr>
          <p:cNvCxnSpPr/>
          <p:nvPr userDrawn="1"/>
        </p:nvCxnSpPr>
        <p:spPr>
          <a:xfrm>
            <a:off x="4692001" y="2937675"/>
            <a:ext cx="2808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Flags">
            <a:extLst>
              <a:ext uri="{FF2B5EF4-FFF2-40B4-BE49-F238E27FC236}">
                <a16:creationId xmlns:a16="http://schemas.microsoft.com/office/drawing/2014/main" id="{A764F50D-C111-1A06-50CF-DC02335D74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4867"/>
            <a:ext cx="6097313" cy="18417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C60E6F2-1258-CF2E-7F23-6017DCE209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8400" y="399599"/>
            <a:ext cx="494970" cy="647783"/>
          </a:xfrm>
          <a:prstGeom prst="rect">
            <a:avLst/>
          </a:prstGeom>
        </p:spPr>
      </p:pic>
      <p:pic>
        <p:nvPicPr>
          <p:cNvPr id="10" name="Pic youtube">
            <a:extLst>
              <a:ext uri="{FF2B5EF4-FFF2-40B4-BE49-F238E27FC236}">
                <a16:creationId xmlns:a16="http://schemas.microsoft.com/office/drawing/2014/main" id="{F5778EB2-EC7E-C944-1A4F-764D740EB173}"/>
              </a:ext>
            </a:extLst>
          </p:cNvPr>
          <p:cNvPicPr/>
          <p:nvPr userDrawn="1"/>
        </p:nvPicPr>
        <p:blipFill>
          <a:blip r:embed="rId5"/>
          <a:stretch>
            <a:fillRect/>
          </a:stretch>
        </p:blipFill>
        <p:spPr>
          <a:xfrm>
            <a:off x="6329206" y="4912463"/>
            <a:ext cx="263821" cy="266198"/>
          </a:xfrm>
          <a:prstGeom prst="rect">
            <a:avLst/>
          </a:prstGeom>
        </p:spPr>
      </p:pic>
      <p:pic>
        <p:nvPicPr>
          <p:cNvPr id="12" name="Pic linkedin">
            <a:extLst>
              <a:ext uri="{FF2B5EF4-FFF2-40B4-BE49-F238E27FC236}">
                <a16:creationId xmlns:a16="http://schemas.microsoft.com/office/drawing/2014/main" id="{28B71ABF-94C6-D96A-F811-AB42C2ED77F1}"/>
              </a:ext>
            </a:extLst>
          </p:cNvPr>
          <p:cNvPicPr/>
          <p:nvPr userDrawn="1"/>
        </p:nvPicPr>
        <p:blipFill>
          <a:blip r:embed="rId6"/>
          <a:stretch>
            <a:fillRect/>
          </a:stretch>
        </p:blipFill>
        <p:spPr>
          <a:xfrm>
            <a:off x="6329214" y="4558461"/>
            <a:ext cx="263806" cy="266205"/>
          </a:xfrm>
          <a:prstGeom prst="rect">
            <a:avLst/>
          </a:prstGeom>
        </p:spPr>
      </p:pic>
      <p:pic>
        <p:nvPicPr>
          <p:cNvPr id="13" name="Pic twitter">
            <a:extLst>
              <a:ext uri="{FF2B5EF4-FFF2-40B4-BE49-F238E27FC236}">
                <a16:creationId xmlns:a16="http://schemas.microsoft.com/office/drawing/2014/main" id="{193A1D86-2C61-8597-CC7B-FBC3C56BEEED}"/>
              </a:ext>
            </a:extLst>
          </p:cNvPr>
          <p:cNvPicPr/>
          <p:nvPr userDrawn="1"/>
        </p:nvPicPr>
        <p:blipFill>
          <a:blip r:embed="rId7"/>
          <a:stretch>
            <a:fillRect/>
          </a:stretch>
        </p:blipFill>
        <p:spPr>
          <a:xfrm>
            <a:off x="6329202" y="4204458"/>
            <a:ext cx="263828" cy="266205"/>
          </a:xfrm>
          <a:prstGeom prst="rect">
            <a:avLst/>
          </a:prstGeom>
        </p:spPr>
      </p:pic>
      <p:pic>
        <p:nvPicPr>
          <p:cNvPr id="14" name="Pic instagram">
            <a:extLst>
              <a:ext uri="{FF2B5EF4-FFF2-40B4-BE49-F238E27FC236}">
                <a16:creationId xmlns:a16="http://schemas.microsoft.com/office/drawing/2014/main" id="{FF2FF84F-FCA8-2DD2-2641-3120179EB4D0}"/>
              </a:ext>
            </a:extLst>
          </p:cNvPr>
          <p:cNvPicPr/>
          <p:nvPr userDrawn="1"/>
        </p:nvPicPr>
        <p:blipFill>
          <a:blip r:embed="rId8"/>
          <a:stretch>
            <a:fillRect/>
          </a:stretch>
        </p:blipFill>
        <p:spPr>
          <a:xfrm>
            <a:off x="6328013" y="3850455"/>
            <a:ext cx="266205" cy="266205"/>
          </a:xfrm>
          <a:prstGeom prst="rect">
            <a:avLst/>
          </a:prstGeom>
        </p:spPr>
      </p:pic>
      <p:pic>
        <p:nvPicPr>
          <p:cNvPr id="15" name="Pic facebook">
            <a:extLst>
              <a:ext uri="{FF2B5EF4-FFF2-40B4-BE49-F238E27FC236}">
                <a16:creationId xmlns:a16="http://schemas.microsoft.com/office/drawing/2014/main" id="{5588B66B-7848-FD4D-45A9-05C46263FD12}"/>
              </a:ext>
            </a:extLst>
          </p:cNvPr>
          <p:cNvPicPr/>
          <p:nvPr userDrawn="1"/>
        </p:nvPicPr>
        <p:blipFill>
          <a:blip r:embed="rId9"/>
          <a:stretch>
            <a:fillRect/>
          </a:stretch>
        </p:blipFill>
        <p:spPr>
          <a:xfrm>
            <a:off x="6329202" y="3496452"/>
            <a:ext cx="263828" cy="266205"/>
          </a:xfrm>
          <a:prstGeom prst="rect">
            <a:avLst/>
          </a:prstGeom>
        </p:spPr>
      </p:pic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3A19D0BF-9500-27CE-3021-6A10627B7FA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70451" y="3496452"/>
            <a:ext cx="4483337" cy="266205"/>
          </a:xfr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@ESOAstronomy</a:t>
            </a:r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9822DA17-D0C5-C3B6-7E38-E052863F883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70451" y="3850454"/>
            <a:ext cx="4483337" cy="266205"/>
          </a:xfr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@esoastronomy</a:t>
            </a:r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123B96AF-E31A-3099-DF17-5D8E6ACBE75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70451" y="4204456"/>
            <a:ext cx="4483337" cy="266205"/>
          </a:xfr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@ESO</a:t>
            </a:r>
          </a:p>
        </p:txBody>
      </p:sp>
      <p:sp>
        <p:nvSpPr>
          <p:cNvPr id="26" name="Textplatzhalter 4">
            <a:extLst>
              <a:ext uri="{FF2B5EF4-FFF2-40B4-BE49-F238E27FC236}">
                <a16:creationId xmlns:a16="http://schemas.microsoft.com/office/drawing/2014/main" id="{D7C44FA6-0C68-7C62-FB9A-E592FB06B60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770451" y="4558458"/>
            <a:ext cx="4483337" cy="266205"/>
          </a:xfr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 err="1"/>
              <a:t>european</a:t>
            </a:r>
            <a:r>
              <a:rPr lang="en-GB" noProof="0" dirty="0"/>
              <a:t>-southern-observatory</a:t>
            </a:r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F0007E12-939A-F866-DC2D-DE999A871D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70451" y="4912459"/>
            <a:ext cx="4483337" cy="266205"/>
          </a:xfr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@ESOobservatory</a:t>
            </a:r>
          </a:p>
        </p:txBody>
      </p:sp>
      <p:sp>
        <p:nvSpPr>
          <p:cNvPr id="29" name="Textplatzhalter 4">
            <a:extLst>
              <a:ext uri="{FF2B5EF4-FFF2-40B4-BE49-F238E27FC236}">
                <a16:creationId xmlns:a16="http://schemas.microsoft.com/office/drawing/2014/main" id="{CDC22D2D-5C3B-1EB3-466A-9E78C49AB9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6625" y="3496452"/>
            <a:ext cx="4938751" cy="1682212"/>
          </a:xfr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>
                <a:solidFill>
                  <a:schemeClr val="tx1"/>
                </a:solidFill>
              </a:defRPr>
            </a:lvl1pPr>
            <a:lvl2pPr marL="0" indent="0" algn="r">
              <a:lnSpc>
                <a:spcPct val="90000"/>
              </a:lnSpc>
              <a:spcBef>
                <a:spcPts val="750"/>
              </a:spcBef>
              <a:buNone/>
              <a:defRPr sz="1800" b="1">
                <a:solidFill>
                  <a:schemeClr val="tx1"/>
                </a:solidFill>
              </a:defRPr>
            </a:lvl2pPr>
            <a:lvl3pPr marL="0" indent="0" algn="r">
              <a:lnSpc>
                <a:spcPct val="90000"/>
              </a:lnSpc>
              <a:spcBef>
                <a:spcPts val="750"/>
              </a:spcBef>
              <a:buNone/>
              <a:defRPr sz="1800" b="1">
                <a:solidFill>
                  <a:schemeClr val="tx1"/>
                </a:solidFill>
              </a:defRPr>
            </a:lvl3pPr>
            <a:lvl4pPr marL="0" indent="0" algn="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>
                <a:solidFill>
                  <a:schemeClr val="tx1"/>
                </a:solidFill>
              </a:defRPr>
            </a:lvl4pPr>
            <a:lvl5pPr marL="0" indent="0" algn="r">
              <a:lnSpc>
                <a:spcPct val="90000"/>
              </a:lnSpc>
              <a:spcBef>
                <a:spcPts val="750"/>
              </a:spcBef>
              <a:buNone/>
              <a:defRPr sz="1800" b="1">
                <a:solidFill>
                  <a:schemeClr val="tx1"/>
                </a:solidFill>
              </a:defRPr>
            </a:lvl5pPr>
            <a:lvl6pPr marL="0" indent="0" algn="r">
              <a:lnSpc>
                <a:spcPct val="90000"/>
              </a:lnSpc>
              <a:spcBef>
                <a:spcPts val="750"/>
              </a:spcBef>
              <a:buNone/>
              <a:defRPr sz="1800" b="1">
                <a:solidFill>
                  <a:schemeClr val="tx1"/>
                </a:solidFill>
              </a:defRPr>
            </a:lvl6pPr>
            <a:lvl7pPr marL="0" indent="0" algn="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>
                <a:solidFill>
                  <a:schemeClr val="tx1"/>
                </a:solidFill>
              </a:defRPr>
            </a:lvl7pPr>
            <a:lvl8pPr marL="0" indent="0" algn="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>
                <a:solidFill>
                  <a:schemeClr val="tx1"/>
                </a:solidFill>
              </a:defRPr>
            </a:lvl8pPr>
            <a:lvl9pPr marL="0" indent="0" algn="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Author’s info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D656607-9460-0FBB-C6E7-86922BA972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518" y="3561237"/>
            <a:ext cx="5341664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F0F58-7413-92B5-091D-2524216F36BA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05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7AF73511-5300-CCC6-5C11-A8FDAEBF7B7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987688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956317E-20F6-4DD1-F84D-E40AE39EE3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7848" y="1576800"/>
            <a:ext cx="10316307" cy="3722014"/>
          </a:xfrm>
        </p:spPr>
        <p:txBody>
          <a:bodyPr vert="horz" anchor="ctr"/>
          <a:lstStyle>
            <a:lvl1pPr algn="ctr">
              <a:lnSpc>
                <a:spcPct val="1000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There could be a </a:t>
            </a:r>
            <a:br>
              <a:rPr lang="en-GB" noProof="0" dirty="0"/>
            </a:br>
            <a:r>
              <a:rPr lang="en-GB" noProof="0" dirty="0"/>
              <a:t>section title as well.</a:t>
            </a:r>
            <a:br>
              <a:rPr lang="en-GB" noProof="0" dirty="0"/>
            </a:br>
            <a:r>
              <a:rPr lang="en-GB" noProof="0" dirty="0"/>
              <a:t>Arial Bold, 40 pt, blue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E3957A0-AB22-3832-DD70-E9DDB209C55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28400" y="399599"/>
            <a:ext cx="494970" cy="647783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9035807-A58D-C6A4-D7C0-1E12619E1F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C37D7-F11D-6494-2E15-335F7B85337B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8448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677666B-5211-FA40-B8E2-0ACF912853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89392"/>
            <a:ext cx="9144000" cy="591978"/>
          </a:xfrm>
          <a:prstGeom prst="rect">
            <a:avLst/>
          </a:prstGeom>
        </p:spPr>
        <p:txBody>
          <a:bodyPr anchor="b"/>
          <a:lstStyle>
            <a:lvl1pPr algn="ctr">
              <a:defRPr sz="3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Thank you!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8708869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ICALEPCS 2019 – New York, 7 Oct 2019, Public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9040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ICALEPCS 2019 – New York, 7 Oct 2019, Public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6985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eneral_slide_ESO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4BA4A-650B-8C42-8DC0-9DF257D74B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2700" y="426261"/>
            <a:ext cx="10891899" cy="467561"/>
          </a:xfrm>
        </p:spPr>
        <p:txBody>
          <a:bodyPr/>
          <a:lstStyle>
            <a:lvl1pPr algn="l">
              <a:defRPr sz="2500"/>
            </a:lvl1pPr>
          </a:lstStyle>
          <a:p>
            <a:pPr lvl="0"/>
            <a:r>
              <a:rPr lang="en-GB" dirty="0"/>
              <a:t>Slide Title body 25</a:t>
            </a:r>
          </a:p>
          <a:p>
            <a:pPr lvl="0"/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5668AC5-2E0B-A641-8634-664BCDD37763}"/>
              </a:ext>
            </a:extLst>
          </p:cNvPr>
          <p:cNvSpPr txBox="1">
            <a:spLocks/>
          </p:cNvSpPr>
          <p:nvPr userDrawn="1"/>
        </p:nvSpPr>
        <p:spPr>
          <a:xfrm>
            <a:off x="11523080" y="6423726"/>
            <a:ext cx="346202" cy="218288"/>
          </a:xfrm>
          <a:prstGeom prst="rect">
            <a:avLst/>
          </a:prstGeom>
        </p:spPr>
        <p:txBody>
          <a:bodyPr/>
          <a:lstStyle>
            <a:defPPr>
              <a:defRPr lang="en-DE"/>
            </a:defPPr>
            <a:lvl1pPr marL="0" algn="ctr" defTabSz="914400" rtl="0" eaLnBrk="1" latinLnBrk="0" hangingPunct="1">
              <a:defRPr sz="900" b="1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D498F9-372F-9D4C-9C67-2EF8EB9F5ADA}" type="slidenum">
              <a:rPr lang="en-DE" smtClean="0"/>
              <a:pPr/>
              <a:t>‹#›</a:t>
            </a:fld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2497153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c white no footer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E826BA-FE44-4CAC-3769-A1528EBBAE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ESO PUBLIC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532B96C-11D4-51F2-7389-CC91F72131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6757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82138C45-39CA-C7A7-7D76-AD2712A2A0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8884" y="451141"/>
            <a:ext cx="497477" cy="64778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F8E82346-05BA-CCC7-D114-7954D9FACF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28105" y="399599"/>
            <a:ext cx="494970" cy="647783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0C562AB-F20A-0117-8ABB-4C6CAE32B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7873F94-186D-3156-FEFA-3F0B7F845A2A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8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Image Placeholder</a:t>
            </a:r>
          </a:p>
        </p:txBody>
      </p:sp>
      <p:sp>
        <p:nvSpPr>
          <p:cNvPr id="3" name="SmartArt-Platzhalter 5">
            <a:extLst>
              <a:ext uri="{FF2B5EF4-FFF2-40B4-BE49-F238E27FC236}">
                <a16:creationId xmlns:a16="http://schemas.microsoft.com/office/drawing/2014/main" id="{D0155401-1AEB-1D20-0D21-BFCA0D159CD7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11228400" y="399599"/>
            <a:ext cx="497477" cy="64778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de-CH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4B34766-A3BB-4165-CC57-2BE3C22A1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83450F8-6306-9500-F151-BDB197503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23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T+I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E99BFC8-D908-D520-263D-4D3BE7E304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rgbClr val="D2108D"/>
          </a:solidFill>
        </p:spPr>
        <p:txBody>
          <a:bodyPr lIns="216000" tIns="216000" rIns="216000" bIns="2160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Image Placeholder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441D29C-1691-CDDD-3C33-210C79632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5B684C9-71E7-A0AE-9C9C-96A51523B5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6624" y="1576800"/>
            <a:ext cx="10317600" cy="3996008"/>
          </a:xfrm>
        </p:spPr>
        <p:txBody>
          <a:bodyPr anchor="ctr"/>
          <a:lstStyle>
            <a:lvl1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Text on full background image</a:t>
            </a:r>
          </a:p>
          <a:p>
            <a:pPr lvl="0"/>
            <a:r>
              <a:rPr lang="en-GB" noProof="0" dirty="0"/>
              <a:t>Arial, 24 pt, white, centre aligned</a:t>
            </a:r>
          </a:p>
        </p:txBody>
      </p:sp>
      <p:sp>
        <p:nvSpPr>
          <p:cNvPr id="6" name="SmartArt-Platzhalter 5">
            <a:extLst>
              <a:ext uri="{FF2B5EF4-FFF2-40B4-BE49-F238E27FC236}">
                <a16:creationId xmlns:a16="http://schemas.microsoft.com/office/drawing/2014/main" id="{433C8CD0-D1FB-D1D7-F1A0-5048999E0FED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11228400" y="399599"/>
            <a:ext cx="497477" cy="64778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de-CH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85A207C-46C0-F407-78B2-6640ADE3C8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C000D7-8B88-2B9E-A1D0-2A106D9C7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32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T+B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1D29C-1691-CDDD-3C33-210C79632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20D47E81-E9A6-BB7A-A5AC-082A992B80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36624" y="1576800"/>
            <a:ext cx="10317600" cy="3996008"/>
          </a:xfrm>
        </p:spPr>
        <p:txBody>
          <a:bodyPr anchor="ctr"/>
          <a:lstStyle>
            <a:lvl1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>
                <a:solidFill>
                  <a:schemeClr val="bg1"/>
                </a:solidFill>
                <a:effectLst/>
                <a:latin typeface="+mn-lt"/>
              </a:defRPr>
            </a:lvl1pPr>
            <a:lvl2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2pPr>
            <a:lvl3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3pPr>
            <a:lvl4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4pPr>
            <a:lvl5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5pPr>
            <a:lvl6pPr marL="0" indent="0" algn="ctr">
              <a:lnSpc>
                <a:spcPct val="118000"/>
              </a:lnSpc>
              <a:spcBef>
                <a:spcPts val="1200"/>
              </a:spcBef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6pPr>
            <a:lvl7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7pPr>
            <a:lvl8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8pPr>
            <a:lvl9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9pPr>
          </a:lstStyle>
          <a:p>
            <a:pPr lvl="0"/>
            <a:r>
              <a:rPr lang="en-GB" noProof="0" dirty="0"/>
              <a:t>Text on blue background</a:t>
            </a:r>
          </a:p>
          <a:p>
            <a:pPr lvl="0"/>
            <a:r>
              <a:rPr lang="en-GB" noProof="0" dirty="0"/>
              <a:t>Arial, 24 pt, white, centre aligned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693884E-30FD-BE94-EB74-D5EBDFB37FA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i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5C1DCEA-8A03-ED66-EC67-A829554C2C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8400" y="399600"/>
            <a:ext cx="497477" cy="647783"/>
          </a:xfrm>
          <a:prstGeom prst="rect">
            <a:avLst/>
          </a:prstGeom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C01649B5-7285-2559-21A4-3C609DF08973}"/>
              </a:ext>
            </a:extLst>
          </p:cNvPr>
          <p:cNvCxnSpPr/>
          <p:nvPr userDrawn="1"/>
        </p:nvCxnSpPr>
        <p:spPr>
          <a:xfrm>
            <a:off x="0" y="6382322"/>
            <a:ext cx="608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24DA13-9979-4452-B6DE-309D7DC6A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12880" y="3557876"/>
            <a:ext cx="5334939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5F86A8-A2DE-F488-BBD2-CF6F75328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7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T+W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1D29C-1691-CDDD-3C33-210C79632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5B684C9-71E7-A0AE-9C9C-96A51523B5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6624" y="1576800"/>
            <a:ext cx="10317600" cy="3996008"/>
          </a:xfrm>
        </p:spPr>
        <p:txBody>
          <a:bodyPr anchor="ctr"/>
          <a:lstStyle>
            <a:lvl1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1">
                <a:solidFill>
                  <a:schemeClr val="tx1"/>
                </a:solidFill>
                <a:effectLst/>
              </a:defRPr>
            </a:lvl1pPr>
            <a:lvl2pPr marL="0" indent="0" algn="ctr">
              <a:lnSpc>
                <a:spcPct val="118000"/>
              </a:lnSpc>
              <a:spcBef>
                <a:spcPts val="1200"/>
              </a:spcBef>
              <a:buNone/>
              <a:defRPr sz="2400" b="1">
                <a:solidFill>
                  <a:schemeClr val="tx1"/>
                </a:solidFill>
                <a:effectLst/>
              </a:defRPr>
            </a:lvl2pPr>
            <a:lvl3pPr marL="0" indent="0" algn="ctr">
              <a:lnSpc>
                <a:spcPct val="118000"/>
              </a:lnSpc>
              <a:spcBef>
                <a:spcPts val="1200"/>
              </a:spcBef>
              <a:buNone/>
              <a:defRPr sz="2400" b="1">
                <a:solidFill>
                  <a:schemeClr val="tx1"/>
                </a:solidFill>
                <a:effectLst/>
              </a:defRPr>
            </a:lvl3pPr>
            <a:lvl4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1">
                <a:solidFill>
                  <a:schemeClr val="tx1"/>
                </a:solidFill>
                <a:effectLst/>
              </a:defRPr>
            </a:lvl4pPr>
            <a:lvl5pPr marL="0" indent="0" algn="ctr">
              <a:lnSpc>
                <a:spcPct val="118000"/>
              </a:lnSpc>
              <a:spcBef>
                <a:spcPts val="1200"/>
              </a:spcBef>
              <a:buNone/>
              <a:defRPr sz="2400" b="1">
                <a:solidFill>
                  <a:schemeClr val="tx1"/>
                </a:solidFill>
                <a:effectLst/>
              </a:defRPr>
            </a:lvl5pPr>
            <a:lvl6pPr marL="0" indent="0" algn="ctr">
              <a:lnSpc>
                <a:spcPct val="118000"/>
              </a:lnSpc>
              <a:spcBef>
                <a:spcPts val="1200"/>
              </a:spcBef>
              <a:buNone/>
              <a:defRPr sz="2400" b="1">
                <a:solidFill>
                  <a:schemeClr val="tx1"/>
                </a:solidFill>
                <a:effectLst/>
              </a:defRPr>
            </a:lvl6pPr>
            <a:lvl7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1">
                <a:solidFill>
                  <a:schemeClr val="tx1"/>
                </a:solidFill>
                <a:effectLst/>
              </a:defRPr>
            </a:lvl7pPr>
            <a:lvl8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1">
                <a:solidFill>
                  <a:schemeClr val="tx1"/>
                </a:solidFill>
                <a:effectLst/>
              </a:defRPr>
            </a:lvl8pPr>
            <a:lvl9pPr marL="0" indent="0" algn="ctr">
              <a:lnSpc>
                <a:spcPct val="118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1" i="0">
                <a:solidFill>
                  <a:schemeClr val="tx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GB" noProof="0" dirty="0"/>
              <a:t>1-Column Text + white background</a:t>
            </a:r>
          </a:p>
          <a:p>
            <a:pPr lvl="0"/>
            <a:r>
              <a:rPr lang="en-GB" noProof="0" dirty="0"/>
              <a:t>Arial Bold, 24 pt, white, centre aligned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A77A81-4D96-818A-C166-E1A70E33BA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05B547A-BEF3-D0B6-BB29-EF55FF35F5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16665" y="3569026"/>
            <a:ext cx="5327370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30A0426-815F-60A6-72EE-5C21B4DEC1E5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23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+W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60C7E-39E9-51BE-1364-9C9302742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 Arial bold, 30 pt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6284B66-A11B-B3CA-B1F8-30C04E3981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6624" y="2016000"/>
            <a:ext cx="10317164" cy="39053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Copy Arial, 18 pt</a:t>
            </a:r>
          </a:p>
          <a:p>
            <a:pPr lvl="1"/>
            <a:r>
              <a:rPr lang="en-GB" noProof="0" dirty="0"/>
              <a:t>First Bullet, 18 pt</a:t>
            </a:r>
          </a:p>
          <a:p>
            <a:pPr lvl="2"/>
            <a:r>
              <a:rPr lang="en-GB" noProof="0" dirty="0"/>
              <a:t>Second Bullet, 18 pt</a:t>
            </a:r>
          </a:p>
          <a:p>
            <a:pPr lvl="3"/>
            <a:r>
              <a:rPr lang="en-GB" noProof="0" dirty="0"/>
              <a:t>Subheading Arial bold, 18 pt</a:t>
            </a:r>
          </a:p>
          <a:p>
            <a:pPr lvl="4"/>
            <a:r>
              <a:rPr lang="en-GB" noProof="0" dirty="0"/>
              <a:t>Subheading Arial bold, 24 pt</a:t>
            </a:r>
          </a:p>
          <a:p>
            <a:pPr lvl="5"/>
            <a:r>
              <a:rPr lang="en-GB" noProof="0" dirty="0"/>
              <a:t>Quote, 24 pt, orange</a:t>
            </a:r>
          </a:p>
          <a:p>
            <a:pPr lvl="6"/>
            <a:r>
              <a:rPr lang="en-GB" noProof="0" dirty="0"/>
              <a:t>Copy Arial, 18 pt</a:t>
            </a:r>
          </a:p>
          <a:p>
            <a:pPr lvl="7"/>
            <a:r>
              <a:rPr lang="en-GB" noProof="0" dirty="0"/>
              <a:t>Copy Arial, 18 pt</a:t>
            </a:r>
          </a:p>
          <a:p>
            <a:pPr lvl="8"/>
            <a:r>
              <a:rPr lang="en-GB" noProof="0" dirty="0"/>
              <a:t>Copy Arial, 18 pt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1EC199-87F9-4D50-EA60-C5E09819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sp>
        <p:nvSpPr>
          <p:cNvPr id="12" name="Untertitel 6">
            <a:extLst>
              <a:ext uri="{FF2B5EF4-FFF2-40B4-BE49-F238E27FC236}">
                <a16:creationId xmlns:a16="http://schemas.microsoft.com/office/drawing/2014/main" id="{3E0265B8-51ED-B319-D61E-D75878236E6F}"/>
              </a:ext>
            </a:extLst>
          </p:cNvPr>
          <p:cNvSpPr>
            <a:spLocks noGrp="1"/>
          </p:cNvSpPr>
          <p:nvPr>
            <p:ph type="subTitle" sz="quarter" idx="12" hasCustomPrompt="1"/>
          </p:nvPr>
        </p:nvSpPr>
        <p:spPr>
          <a:xfrm>
            <a:off x="936624" y="1296812"/>
            <a:ext cx="8910639" cy="28549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1pPr>
            <a:lvl2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2pPr>
            <a:lvl3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90000"/>
              </a:lnSpc>
              <a:buNone/>
              <a:defRPr sz="1800" b="0" i="1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noProof="0" dirty="0"/>
              <a:t>Headline add-on, Arial Italic, 18 pt, orange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813303C-C1E6-DEEA-79FE-604C62A23A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941" y="3562303"/>
            <a:ext cx="5340817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22A8D-1DBE-BD85-92F3-EFE59AC18E5D}"/>
              </a:ext>
            </a:extLst>
          </p:cNvPr>
          <p:cNvSpPr txBox="1">
            <a:spLocks/>
          </p:cNvSpPr>
          <p:nvPr userDrawn="1"/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157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Relationship Id="rId35" Type="http://schemas.openxmlformats.org/officeDocument/2006/relationships/image" Target="../media/image3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8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3.sv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D6331505-9ECA-3956-1067-E87CC20DB77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1"/>
            </p:custDataLst>
            <p:extLst>
              <p:ext uri="{D42A27DB-BD31-4B8C-83A1-F6EECF244321}">
                <p14:modId xmlns:p14="http://schemas.microsoft.com/office/powerpoint/2010/main" val="19188926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2" imgW="410" imgH="409" progId="TCLayout.ActiveDocument.1">
                  <p:embed/>
                </p:oleObj>
              </mc:Choice>
              <mc:Fallback>
                <p:oleObj name="think-cell Folie" r:id="rId32" imgW="410" imgH="40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B430F5F-5EE6-7217-0204-9D76CC0E2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24" y="0"/>
            <a:ext cx="8910639" cy="113607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noProof="0" dirty="0"/>
              <a:t>Headline Arial bold, 30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1FBA3B-4EF4-7A72-C915-876AFB7AA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6625" y="2014538"/>
            <a:ext cx="10317164" cy="39068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Copy Arial, 18 pt</a:t>
            </a:r>
          </a:p>
          <a:p>
            <a:pPr lvl="1"/>
            <a:r>
              <a:rPr lang="en-GB" noProof="0" dirty="0"/>
              <a:t>First Bullet, 18 pt</a:t>
            </a:r>
          </a:p>
          <a:p>
            <a:pPr lvl="2"/>
            <a:r>
              <a:rPr lang="en-GB" noProof="0" dirty="0"/>
              <a:t>Second Bullet, 18 pt</a:t>
            </a:r>
          </a:p>
          <a:p>
            <a:pPr lvl="3"/>
            <a:r>
              <a:rPr lang="en-GB" noProof="0" dirty="0"/>
              <a:t>Subheading Arial bold, 18 pt</a:t>
            </a:r>
          </a:p>
          <a:p>
            <a:pPr lvl="4"/>
            <a:r>
              <a:rPr lang="en-GB" noProof="0" dirty="0"/>
              <a:t>Subheading Arial bold, 24 pt</a:t>
            </a:r>
          </a:p>
          <a:p>
            <a:pPr lvl="5"/>
            <a:r>
              <a:rPr lang="en-GB" noProof="0" dirty="0"/>
              <a:t>Quote, 24 pt, orange</a:t>
            </a:r>
          </a:p>
          <a:p>
            <a:pPr lvl="6"/>
            <a:r>
              <a:rPr lang="en-GB" noProof="0" dirty="0"/>
              <a:t>Copy Arial, 18 pt</a:t>
            </a:r>
          </a:p>
          <a:p>
            <a:pPr lvl="7"/>
            <a:r>
              <a:rPr lang="en-GB" noProof="0" dirty="0"/>
              <a:t>Copy Arial, 18 pt</a:t>
            </a:r>
          </a:p>
          <a:p>
            <a:pPr lvl="8"/>
            <a:r>
              <a:rPr lang="en-GB" noProof="0" dirty="0"/>
              <a:t>Copy Arial, 18 pt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44BAAE-B800-7FD6-3DA7-97327451DE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6625" y="6532505"/>
            <a:ext cx="5147376" cy="175312"/>
          </a:xfrm>
          <a:prstGeom prst="rect">
            <a:avLst/>
          </a:prstGeom>
        </p:spPr>
        <p:txBody>
          <a:bodyPr vert="horz" lIns="0" tIns="0" rIns="0" bIns="18000" rtlCol="0" anchor="b">
            <a:noAutofit/>
          </a:bodyPr>
          <a:lstStyle>
            <a:lvl1pPr algn="l">
              <a:defRPr sz="900" i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Please insert title in the footer </a:t>
            </a:r>
            <a:r>
              <a:rPr lang="en-GB" i="1" noProof="0" dirty="0"/>
              <a:t>Name, Date and Occasion in Italics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93DEE3F7-A4A5-97B4-1A51-BC68FBBF3DCB}"/>
              </a:ext>
            </a:extLst>
          </p:cNvPr>
          <p:cNvCxnSpPr/>
          <p:nvPr userDrawn="1"/>
        </p:nvCxnSpPr>
        <p:spPr>
          <a:xfrm>
            <a:off x="0" y="6382322"/>
            <a:ext cx="608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Grafik 29">
            <a:extLst>
              <a:ext uri="{FF2B5EF4-FFF2-40B4-BE49-F238E27FC236}">
                <a16:creationId xmlns:a16="http://schemas.microsoft.com/office/drawing/2014/main" id="{F986432C-5575-7D1B-27F5-31B6D699A418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1228400" y="399599"/>
            <a:ext cx="494970" cy="64778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5ECF14B-8906-1F35-8706-ADE4F50C4CB2}"/>
              </a:ext>
            </a:extLst>
          </p:cNvPr>
          <p:cNvSpPr txBox="1"/>
          <p:nvPr userDrawn="1"/>
        </p:nvSpPr>
        <p:spPr>
          <a:xfrm>
            <a:off x="5337270" y="1809178"/>
            <a:ext cx="1695355" cy="102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5E7D917-1DA2-1D17-CA57-6D03E4089C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Data Classification: ESO CONFIDENTIAL/INTERNAL/PUBLIC, ESO-XXXXXX v.X (doc nr, version)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540655A-129B-FC48-1858-C7C4EA66F6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766D6064-FB9F-4877-ADF1-97150FF2D9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0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02" r:id="rId3"/>
    <p:sldLayoutId id="2147483656" r:id="rId4"/>
    <p:sldLayoutId id="2147483657" r:id="rId5"/>
    <p:sldLayoutId id="2147483658" r:id="rId6"/>
    <p:sldLayoutId id="2147483660" r:id="rId7"/>
    <p:sldLayoutId id="2147483682" r:id="rId8"/>
    <p:sldLayoutId id="2147483653" r:id="rId9"/>
    <p:sldLayoutId id="214748365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81" r:id="rId21"/>
    <p:sldLayoutId id="2147483673" r:id="rId22"/>
    <p:sldLayoutId id="2147483683" r:id="rId23"/>
    <p:sldLayoutId id="2147483675" r:id="rId24"/>
    <p:sldLayoutId id="2147483676" r:id="rId25"/>
    <p:sldLayoutId id="2147483677" r:id="rId26"/>
    <p:sldLayoutId id="2147483700" r:id="rId27"/>
    <p:sldLayoutId id="2147483679" r:id="rId28"/>
    <p:sldLayoutId id="2147483680" r:id="rId2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72800" indent="-172800" algn="l" defTabSz="914400" rtl="0" eaLnBrk="1" latinLnBrk="0" hangingPunct="1">
        <a:lnSpc>
          <a:spcPct val="120000"/>
        </a:lnSpc>
        <a:spcBef>
          <a:spcPts val="12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14800" indent="-172800" algn="l" defTabSz="914400" rtl="0" eaLnBrk="1" latinLnBrk="0" hangingPunct="1">
        <a:lnSpc>
          <a:spcPct val="120000"/>
        </a:lnSpc>
        <a:spcBef>
          <a:spcPts val="12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11000"/>
        </a:lnSpc>
        <a:spcBef>
          <a:spcPts val="120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18000"/>
        </a:lnSpc>
        <a:spcBef>
          <a:spcPts val="1200"/>
        </a:spcBef>
        <a:buClr>
          <a:schemeClr val="tx2"/>
        </a:buClr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11000"/>
        </a:lnSpc>
        <a:spcBef>
          <a:spcPts val="1200"/>
        </a:spcBef>
        <a:buClr>
          <a:schemeClr val="bg2"/>
        </a:buClr>
        <a:buFont typeface="Arial" panose="020B0604020202020204" pitchFamily="34" charset="0"/>
        <a:buNone/>
        <a:defRPr sz="2400" i="1" kern="1200">
          <a:solidFill>
            <a:schemeClr val="bg2"/>
          </a:solidFill>
          <a:latin typeface="Georgia" panose="02040502050405020303" pitchFamily="18" charset="0"/>
          <a:ea typeface="+mn-ea"/>
          <a:cs typeface="+mn-cs"/>
        </a:defRPr>
      </a:lvl6pPr>
      <a:lvl7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+mj-lt"/>
          <a:ea typeface="+mn-ea"/>
          <a:cs typeface="+mn-cs"/>
        </a:defRPr>
      </a:lvl7pPr>
      <a:lvl8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+mj-lt"/>
          <a:ea typeface="+mn-ea"/>
          <a:cs typeface="+mn-cs"/>
        </a:defRPr>
      </a:lvl8pPr>
      <a:lvl9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295" userDrawn="1">
          <p15:clr>
            <a:srgbClr val="F26B43"/>
          </p15:clr>
        </p15:guide>
        <p15:guide id="4" pos="590" userDrawn="1">
          <p15:clr>
            <a:srgbClr val="F26B43"/>
          </p15:clr>
        </p15:guide>
        <p15:guide id="5" pos="886" userDrawn="1">
          <p15:clr>
            <a:srgbClr val="F26B43"/>
          </p15:clr>
        </p15:guide>
        <p15:guide id="6" pos="1181" userDrawn="1">
          <p15:clr>
            <a:srgbClr val="F26B43"/>
          </p15:clr>
        </p15:guide>
        <p15:guide id="7" pos="1476" userDrawn="1">
          <p15:clr>
            <a:srgbClr val="F26B43"/>
          </p15:clr>
        </p15:guide>
        <p15:guide id="8" pos="1772" userDrawn="1">
          <p15:clr>
            <a:srgbClr val="F26B43"/>
          </p15:clr>
        </p15:guide>
        <p15:guide id="9" pos="2067" userDrawn="1">
          <p15:clr>
            <a:srgbClr val="F26B43"/>
          </p15:clr>
        </p15:guide>
        <p15:guide id="10" pos="2363" userDrawn="1">
          <p15:clr>
            <a:srgbClr val="F26B43"/>
          </p15:clr>
        </p15:guide>
        <p15:guide id="11" pos="2658" userDrawn="1">
          <p15:clr>
            <a:srgbClr val="F26B43"/>
          </p15:clr>
        </p15:guide>
        <p15:guide id="12" pos="2953" userDrawn="1">
          <p15:clr>
            <a:srgbClr val="F26B43"/>
          </p15:clr>
        </p15:guide>
        <p15:guide id="13" pos="3249" userDrawn="1">
          <p15:clr>
            <a:srgbClr val="F26B43"/>
          </p15:clr>
        </p15:guide>
        <p15:guide id="14" pos="3544" userDrawn="1">
          <p15:clr>
            <a:srgbClr val="F26B43"/>
          </p15:clr>
        </p15:guide>
        <p15:guide id="15" pos="3840" userDrawn="1">
          <p15:clr>
            <a:srgbClr val="F26B43"/>
          </p15:clr>
        </p15:guide>
        <p15:guide id="16" pos="4135" userDrawn="1">
          <p15:clr>
            <a:srgbClr val="F26B43"/>
          </p15:clr>
        </p15:guide>
        <p15:guide id="17" pos="4430" userDrawn="1">
          <p15:clr>
            <a:srgbClr val="F26B43"/>
          </p15:clr>
        </p15:guide>
        <p15:guide id="18" pos="4726" userDrawn="1">
          <p15:clr>
            <a:srgbClr val="F26B43"/>
          </p15:clr>
        </p15:guide>
        <p15:guide id="19" pos="5021" userDrawn="1">
          <p15:clr>
            <a:srgbClr val="F26B43"/>
          </p15:clr>
        </p15:guide>
        <p15:guide id="20" pos="5316" userDrawn="1">
          <p15:clr>
            <a:srgbClr val="F26B43"/>
          </p15:clr>
        </p15:guide>
        <p15:guide id="21" pos="5612" userDrawn="1">
          <p15:clr>
            <a:srgbClr val="F26B43"/>
          </p15:clr>
        </p15:guide>
        <p15:guide id="22" pos="5907" userDrawn="1">
          <p15:clr>
            <a:srgbClr val="F26B43"/>
          </p15:clr>
        </p15:guide>
        <p15:guide id="23" pos="6203" userDrawn="1">
          <p15:clr>
            <a:srgbClr val="F26B43"/>
          </p15:clr>
        </p15:guide>
        <p15:guide id="24" pos="6498" userDrawn="1">
          <p15:clr>
            <a:srgbClr val="F26B43"/>
          </p15:clr>
        </p15:guide>
        <p15:guide id="25" pos="6793" userDrawn="1">
          <p15:clr>
            <a:srgbClr val="F26B43"/>
          </p15:clr>
        </p15:guide>
        <p15:guide id="26" pos="7089" userDrawn="1">
          <p15:clr>
            <a:srgbClr val="F26B43"/>
          </p15:clr>
        </p15:guide>
        <p15:guide id="27" pos="7384" userDrawn="1">
          <p15:clr>
            <a:srgbClr val="F26B43"/>
          </p15:clr>
        </p15:guide>
        <p15:guide id="28" orient="horz" userDrawn="1">
          <p15:clr>
            <a:srgbClr val="F26B43"/>
          </p15:clr>
        </p15:guide>
        <p15:guide id="29" orient="horz" pos="4320" userDrawn="1">
          <p15:clr>
            <a:srgbClr val="F26B43"/>
          </p15:clr>
        </p15:guide>
        <p15:guide id="30" orient="horz" pos="249" userDrawn="1">
          <p15:clr>
            <a:srgbClr val="F26B43"/>
          </p15:clr>
        </p15:guide>
        <p15:guide id="31" orient="horz" pos="40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7F4880-4867-C54D-AD42-E74704E0FB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83" y="652597"/>
            <a:ext cx="756953" cy="984681"/>
          </a:xfrm>
          <a:prstGeom prst="rect">
            <a:avLst/>
          </a:prstGeom>
        </p:spPr>
      </p:pic>
      <p:pic>
        <p:nvPicPr>
          <p:cNvPr id="3" name="Picture 2" descr="A picture containing outdoor object, star, blurry, pan&#10;&#10;Description automatically generated">
            <a:extLst>
              <a:ext uri="{FF2B5EF4-FFF2-40B4-BE49-F238E27FC236}">
                <a16:creationId xmlns:a16="http://schemas.microsoft.com/office/drawing/2014/main" id="{A2F10FE7-148B-8F49-8FBF-4A717C9BAF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378" userDrawn="1">
          <p15:clr>
            <a:srgbClr val="F26B43"/>
          </p15:clr>
        </p15:guide>
        <p15:guide id="6" orient="horz" pos="4058" userDrawn="1">
          <p15:clr>
            <a:srgbClr val="F26B43"/>
          </p15:clr>
        </p15:guide>
        <p15:guide id="7" orient="horz" pos="25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7051" y="1122894"/>
            <a:ext cx="11664949" cy="529187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1081960"/>
            <a:ext cx="12192000" cy="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>
              <a:ea typeface="+mn-ea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ICALEPCS 2019 – New York, 7 Oct 2019, Public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101725" y="1"/>
            <a:ext cx="11090275" cy="10731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4"/>
          <a:srcRect/>
          <a:stretch/>
        </p:blipFill>
        <p:spPr>
          <a:xfrm>
            <a:off x="0" y="0"/>
            <a:ext cx="1100667" cy="1079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F63175-D113-C541-92E8-2DF45FBE79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88133" y="6584400"/>
            <a:ext cx="3983600" cy="82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5" r:id="rId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24000" indent="-324000" algn="l" rtl="0" eaLnBrk="1" fontAlgn="base" hangingPunct="1">
        <a:spcBef>
          <a:spcPts val="1200"/>
        </a:spcBef>
        <a:spcAft>
          <a:spcPts val="0"/>
        </a:spcAft>
        <a:buClr>
          <a:srgbClr val="FF0000"/>
        </a:buClr>
        <a:buSzPct val="90000"/>
        <a:buFontTx/>
        <a:buBlip>
          <a:blip r:embed="rId6"/>
        </a:buBlip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ts val="0"/>
        </a:spcAft>
        <a:buClr>
          <a:schemeClr val="accent1"/>
        </a:buClr>
        <a:buFont typeface="Wingdings" charset="0"/>
        <a:buChar char="Ø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67C799-0123-B44B-AFC5-0B1D2ED91D99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77BE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C467CA-EA6C-FA4F-8D81-685411E5103F}"/>
              </a:ext>
            </a:extLst>
          </p:cNvPr>
          <p:cNvGrpSpPr/>
          <p:nvPr userDrawn="1"/>
        </p:nvGrpSpPr>
        <p:grpSpPr>
          <a:xfrm rot="10800000">
            <a:off x="329259" y="806035"/>
            <a:ext cx="11459157" cy="181610"/>
            <a:chOff x="407987" y="609439"/>
            <a:chExt cx="11459157" cy="1651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2F2C774-8E94-3141-B1CC-CDCF557E153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7987" y="691986"/>
              <a:ext cx="11231706" cy="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4D5983F-BDEA-8947-936B-5F28B22E61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02044" y="609439"/>
              <a:ext cx="165100" cy="165100"/>
            </a:xfrm>
            <a:prstGeom prst="rect">
              <a:avLst/>
            </a:prstGeom>
          </p:spPr>
        </p:pic>
      </p:grpSp>
      <p:sp>
        <p:nvSpPr>
          <p:cNvPr id="23" name="Title Placeholder 22">
            <a:extLst>
              <a:ext uri="{FF2B5EF4-FFF2-40B4-BE49-F238E27FC236}">
                <a16:creationId xmlns:a16="http://schemas.microsoft.com/office/drawing/2014/main" id="{926D763E-3C4A-4C45-9B36-EC60F508D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17" y="1547039"/>
            <a:ext cx="10515600" cy="76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F53F6E4-786B-274F-BEB5-04DDCC2D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525197"/>
            <a:ext cx="10515600" cy="3651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47D058E-7C5A-DD4C-9173-752ABF0A2BEC}"/>
              </a:ext>
            </a:extLst>
          </p:cNvPr>
          <p:cNvSpPr/>
          <p:nvPr userDrawn="1"/>
        </p:nvSpPr>
        <p:spPr>
          <a:xfrm>
            <a:off x="11591430" y="6437207"/>
            <a:ext cx="208701" cy="20870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C2EF870-7D8D-1E41-9CA8-974354EF58B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0178" y="331078"/>
            <a:ext cx="438238" cy="57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5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u="none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600" b="1" i="0" u="none" strike="noStrike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600" i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200" b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00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565">
          <p15:clr>
            <a:srgbClr val="F26B43"/>
          </p15:clr>
        </p15:guide>
        <p15:guide id="6" orient="horz" pos="210" userDrawn="1">
          <p15:clr>
            <a:srgbClr val="F26B43"/>
          </p15:clr>
        </p15:guide>
        <p15:guide id="7" orient="horz" pos="4065">
          <p15:clr>
            <a:srgbClr val="F26B43"/>
          </p15:clr>
        </p15:guide>
        <p15:guide id="8" orient="horz" pos="4175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D6331505-9ECA-3956-1067-E87CC20DB77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10" imgH="409" progId="TCLayout.ActiveDocument.1">
                  <p:embed/>
                </p:oleObj>
              </mc:Choice>
              <mc:Fallback>
                <p:oleObj name="think-cell Folie" r:id="rId4" imgW="410" imgH="409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D6331505-9ECA-3956-1067-E87CC20DB7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B430F5F-5EE6-7217-0204-9D76CC0E2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24" y="0"/>
            <a:ext cx="8910639" cy="113607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noProof="0"/>
              <a:t>Headline Arial bold, 30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1FBA3B-4EF4-7A72-C915-876AFB7AA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6625" y="2014538"/>
            <a:ext cx="10317164" cy="39068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Copy Arial, 18 </a:t>
            </a:r>
            <a:r>
              <a:rPr lang="en-GB" noProof="0" dirty="0" err="1"/>
              <a:t>pt</a:t>
            </a:r>
            <a:endParaRPr lang="en-GB" noProof="0" dirty="0"/>
          </a:p>
          <a:p>
            <a:pPr lvl="1"/>
            <a:r>
              <a:rPr lang="en-GB" noProof="0" dirty="0"/>
              <a:t>First Bullet, 18 </a:t>
            </a:r>
            <a:r>
              <a:rPr lang="en-GB" noProof="0" dirty="0" err="1"/>
              <a:t>pt</a:t>
            </a:r>
            <a:endParaRPr lang="en-GB" noProof="0" dirty="0"/>
          </a:p>
          <a:p>
            <a:pPr lvl="2"/>
            <a:r>
              <a:rPr lang="en-GB" noProof="0" dirty="0"/>
              <a:t>Second Bullet, 18 </a:t>
            </a:r>
            <a:r>
              <a:rPr lang="en-GB" noProof="0" dirty="0" err="1"/>
              <a:t>pt</a:t>
            </a:r>
            <a:endParaRPr lang="en-GB" noProof="0" dirty="0"/>
          </a:p>
          <a:p>
            <a:pPr lvl="3"/>
            <a:r>
              <a:rPr lang="en-GB" noProof="0" dirty="0"/>
              <a:t>Subheading Arial bold, 18 </a:t>
            </a:r>
            <a:r>
              <a:rPr lang="en-GB" noProof="0" dirty="0" err="1"/>
              <a:t>pt</a:t>
            </a:r>
            <a:endParaRPr lang="en-GB" noProof="0" dirty="0"/>
          </a:p>
          <a:p>
            <a:pPr lvl="4"/>
            <a:r>
              <a:rPr lang="en-GB" noProof="0" dirty="0"/>
              <a:t>Subheading Arial bold, 24 </a:t>
            </a:r>
            <a:r>
              <a:rPr lang="en-GB" noProof="0" dirty="0" err="1"/>
              <a:t>pt</a:t>
            </a:r>
            <a:endParaRPr lang="en-GB" noProof="0" dirty="0"/>
          </a:p>
          <a:p>
            <a:pPr lvl="5"/>
            <a:r>
              <a:rPr lang="en-GB" noProof="0" dirty="0"/>
              <a:t>Quotes and emotional content, 26 </a:t>
            </a:r>
            <a:r>
              <a:rPr lang="en-GB" noProof="0" dirty="0" err="1"/>
              <a:t>pt</a:t>
            </a:r>
            <a:r>
              <a:rPr lang="en-GB" noProof="0" dirty="0"/>
              <a:t>, orange</a:t>
            </a:r>
          </a:p>
          <a:p>
            <a:pPr lvl="6"/>
            <a:r>
              <a:rPr lang="en-GB" noProof="0" dirty="0"/>
              <a:t>Copy Arial, 18 </a:t>
            </a:r>
            <a:r>
              <a:rPr lang="en-GB" noProof="0" dirty="0" err="1"/>
              <a:t>pt</a:t>
            </a:r>
            <a:endParaRPr lang="en-GB" noProof="0" dirty="0"/>
          </a:p>
          <a:p>
            <a:pPr lvl="7"/>
            <a:r>
              <a:rPr lang="en-GB" noProof="0" dirty="0"/>
              <a:t>Copy Arial, 18 </a:t>
            </a:r>
            <a:r>
              <a:rPr lang="en-GB" noProof="0" dirty="0" err="1"/>
              <a:t>pt</a:t>
            </a:r>
            <a:endParaRPr lang="en-GB" noProof="0" dirty="0"/>
          </a:p>
          <a:p>
            <a:pPr lvl="8"/>
            <a:r>
              <a:rPr lang="en-GB" noProof="0" dirty="0"/>
              <a:t>Copy Arial, 18 </a:t>
            </a:r>
            <a:r>
              <a:rPr lang="en-GB" noProof="0" dirty="0" err="1"/>
              <a:t>pt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44BAAE-B800-7FD6-3DA7-97327451DE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6625" y="6532505"/>
            <a:ext cx="5147376" cy="175312"/>
          </a:xfrm>
          <a:prstGeom prst="rect">
            <a:avLst/>
          </a:prstGeom>
        </p:spPr>
        <p:txBody>
          <a:bodyPr vert="horz" lIns="0" tIns="0" rIns="0" bIns="18000" rtlCol="0" anchor="b">
            <a:noAutofit/>
          </a:bodyPr>
          <a:lstStyle>
            <a:lvl1pPr algn="l">
              <a:defRPr sz="900" i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Here the section title </a:t>
            </a:r>
            <a:r>
              <a:rPr lang="en-GB" i="1" noProof="0"/>
              <a:t>Author and Occasion in Italics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93DEE3F7-A4A5-97B4-1A51-BC68FBBF3DCB}"/>
              </a:ext>
            </a:extLst>
          </p:cNvPr>
          <p:cNvCxnSpPr/>
          <p:nvPr userDrawn="1"/>
        </p:nvCxnSpPr>
        <p:spPr>
          <a:xfrm>
            <a:off x="0" y="6382322"/>
            <a:ext cx="608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Grafik 29">
            <a:extLst>
              <a:ext uri="{FF2B5EF4-FFF2-40B4-BE49-F238E27FC236}">
                <a16:creationId xmlns:a16="http://schemas.microsoft.com/office/drawing/2014/main" id="{F986432C-5575-7D1B-27F5-31B6D699A41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28400" y="399599"/>
            <a:ext cx="494970" cy="647783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9AAAA37-2BFA-6A4B-B2BB-0D772880F5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8313" y="6534114"/>
            <a:ext cx="469581" cy="17531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766D6064-FB9F-4877-ADF1-97150FF2D969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5BBF36-A3C9-591A-9A33-A6AA515BB8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9209197" y="3561558"/>
            <a:ext cx="5342306" cy="31395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ESO PUBLIC</a:t>
            </a:r>
          </a:p>
        </p:txBody>
      </p:sp>
    </p:spTree>
    <p:extLst>
      <p:ext uri="{BB962C8B-B14F-4D97-AF65-F5344CB8AC3E}">
        <p14:creationId xmlns:p14="http://schemas.microsoft.com/office/powerpoint/2010/main" val="128900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72800" indent="-172800" algn="l" defTabSz="914400" rtl="0" eaLnBrk="1" latinLnBrk="0" hangingPunct="1">
        <a:lnSpc>
          <a:spcPct val="120000"/>
        </a:lnSpc>
        <a:spcBef>
          <a:spcPts val="12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14800" indent="-172800" algn="l" defTabSz="914400" rtl="0" eaLnBrk="1" latinLnBrk="0" hangingPunct="1">
        <a:lnSpc>
          <a:spcPct val="120000"/>
        </a:lnSpc>
        <a:spcBef>
          <a:spcPts val="12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11000"/>
        </a:lnSpc>
        <a:spcBef>
          <a:spcPts val="120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18000"/>
        </a:lnSpc>
        <a:spcBef>
          <a:spcPts val="1200"/>
        </a:spcBef>
        <a:buClr>
          <a:schemeClr val="tx2"/>
        </a:buClr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11000"/>
        </a:lnSpc>
        <a:spcBef>
          <a:spcPts val="1200"/>
        </a:spcBef>
        <a:buClr>
          <a:schemeClr val="bg2"/>
        </a:buClr>
        <a:buFont typeface="Arial" panose="020B0604020202020204" pitchFamily="34" charset="0"/>
        <a:buNone/>
        <a:defRPr sz="2600" i="1" kern="1200">
          <a:solidFill>
            <a:schemeClr val="bg2"/>
          </a:solidFill>
          <a:latin typeface="Georgia" panose="02040502050405020303" pitchFamily="18" charset="0"/>
          <a:ea typeface="+mn-ea"/>
          <a:cs typeface="+mn-cs"/>
        </a:defRPr>
      </a:lvl6pPr>
      <a:lvl7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+mj-lt"/>
          <a:ea typeface="+mn-ea"/>
          <a:cs typeface="+mn-cs"/>
        </a:defRPr>
      </a:lvl7pPr>
      <a:lvl8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+mj-lt"/>
          <a:ea typeface="+mn-ea"/>
          <a:cs typeface="+mn-cs"/>
        </a:defRPr>
      </a:lvl8pPr>
      <a:lvl9pPr marL="0" indent="0" algn="l" defTabSz="914400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295" userDrawn="1">
          <p15:clr>
            <a:srgbClr val="F26B43"/>
          </p15:clr>
        </p15:guide>
        <p15:guide id="4" pos="590" userDrawn="1">
          <p15:clr>
            <a:srgbClr val="F26B43"/>
          </p15:clr>
        </p15:guide>
        <p15:guide id="5" pos="886" userDrawn="1">
          <p15:clr>
            <a:srgbClr val="F26B43"/>
          </p15:clr>
        </p15:guide>
        <p15:guide id="6" pos="1181" userDrawn="1">
          <p15:clr>
            <a:srgbClr val="F26B43"/>
          </p15:clr>
        </p15:guide>
        <p15:guide id="7" pos="1476" userDrawn="1">
          <p15:clr>
            <a:srgbClr val="F26B43"/>
          </p15:clr>
        </p15:guide>
        <p15:guide id="8" pos="1772" userDrawn="1">
          <p15:clr>
            <a:srgbClr val="F26B43"/>
          </p15:clr>
        </p15:guide>
        <p15:guide id="9" pos="2067" userDrawn="1">
          <p15:clr>
            <a:srgbClr val="F26B43"/>
          </p15:clr>
        </p15:guide>
        <p15:guide id="10" pos="2363" userDrawn="1">
          <p15:clr>
            <a:srgbClr val="F26B43"/>
          </p15:clr>
        </p15:guide>
        <p15:guide id="11" pos="2658" userDrawn="1">
          <p15:clr>
            <a:srgbClr val="F26B43"/>
          </p15:clr>
        </p15:guide>
        <p15:guide id="12" pos="2953" userDrawn="1">
          <p15:clr>
            <a:srgbClr val="F26B43"/>
          </p15:clr>
        </p15:guide>
        <p15:guide id="13" pos="3249" userDrawn="1">
          <p15:clr>
            <a:srgbClr val="F26B43"/>
          </p15:clr>
        </p15:guide>
        <p15:guide id="14" pos="3544" userDrawn="1">
          <p15:clr>
            <a:srgbClr val="F26B43"/>
          </p15:clr>
        </p15:guide>
        <p15:guide id="15" pos="3840" userDrawn="1">
          <p15:clr>
            <a:srgbClr val="F26B43"/>
          </p15:clr>
        </p15:guide>
        <p15:guide id="16" pos="4135" userDrawn="1">
          <p15:clr>
            <a:srgbClr val="F26B43"/>
          </p15:clr>
        </p15:guide>
        <p15:guide id="17" pos="4430" userDrawn="1">
          <p15:clr>
            <a:srgbClr val="F26B43"/>
          </p15:clr>
        </p15:guide>
        <p15:guide id="18" pos="4726" userDrawn="1">
          <p15:clr>
            <a:srgbClr val="F26B43"/>
          </p15:clr>
        </p15:guide>
        <p15:guide id="19" pos="5021" userDrawn="1">
          <p15:clr>
            <a:srgbClr val="F26B43"/>
          </p15:clr>
        </p15:guide>
        <p15:guide id="20" pos="5316" userDrawn="1">
          <p15:clr>
            <a:srgbClr val="F26B43"/>
          </p15:clr>
        </p15:guide>
        <p15:guide id="21" pos="5612" userDrawn="1">
          <p15:clr>
            <a:srgbClr val="F26B43"/>
          </p15:clr>
        </p15:guide>
        <p15:guide id="22" pos="5907" userDrawn="1">
          <p15:clr>
            <a:srgbClr val="F26B43"/>
          </p15:clr>
        </p15:guide>
        <p15:guide id="23" pos="6203" userDrawn="1">
          <p15:clr>
            <a:srgbClr val="F26B43"/>
          </p15:clr>
        </p15:guide>
        <p15:guide id="24" pos="6498" userDrawn="1">
          <p15:clr>
            <a:srgbClr val="F26B43"/>
          </p15:clr>
        </p15:guide>
        <p15:guide id="25" pos="6793" userDrawn="1">
          <p15:clr>
            <a:srgbClr val="F26B43"/>
          </p15:clr>
        </p15:guide>
        <p15:guide id="26" pos="7089" userDrawn="1">
          <p15:clr>
            <a:srgbClr val="F26B43"/>
          </p15:clr>
        </p15:guide>
        <p15:guide id="27" pos="7384" userDrawn="1">
          <p15:clr>
            <a:srgbClr val="F26B43"/>
          </p15:clr>
        </p15:guide>
        <p15:guide id="28" orient="horz" userDrawn="1">
          <p15:clr>
            <a:srgbClr val="F26B43"/>
          </p15:clr>
        </p15:guide>
        <p15:guide id="29" orient="horz" pos="4320" userDrawn="1">
          <p15:clr>
            <a:srgbClr val="F26B43"/>
          </p15:clr>
        </p15:guide>
        <p15:guide id="30" orient="horz" pos="249" userDrawn="1">
          <p15:clr>
            <a:srgbClr val="F26B43"/>
          </p15:clr>
        </p15:guide>
        <p15:guide id="31" orient="horz" pos="40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oleObject" Target="../embeddings/oleObject10.bin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package" Target="../embeddings/Microsoft_Visio_Drawing.vsdx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arge round structure under construction&#10;&#10;AI-generated content may be incorrect.">
            <a:extLst>
              <a:ext uri="{FF2B5EF4-FFF2-40B4-BE49-F238E27FC236}">
                <a16:creationId xmlns:a16="http://schemas.microsoft.com/office/drawing/2014/main" id="{CE696E30-ED51-55A4-3A3D-C3334DBB1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9020" y="4112987"/>
            <a:ext cx="10127736" cy="1470025"/>
          </a:xfrm>
          <a:noFill/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The ELT Primary Mirror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Cyber-Security Workshop</a:t>
            </a:r>
          </a:p>
        </p:txBody>
      </p:sp>
    </p:spTree>
    <p:extLst>
      <p:ext uri="{BB962C8B-B14F-4D97-AF65-F5344CB8AC3E}">
        <p14:creationId xmlns:p14="http://schemas.microsoft.com/office/powerpoint/2010/main" val="9318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74"/>
    </mc:Choice>
    <mc:Fallback xmlns="">
      <p:transition spd="slow" advTm="2787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0D6CA-E1F3-C261-A24D-2A5A9C13A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CD03B5-BDFE-1F69-3980-C088C49A4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dirty="0"/>
              <a:t>Luigi Andolfato, ICALEPCS 2025</a:t>
            </a:r>
            <a:endParaRPr lang="de-CH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C0CF7E-B98C-A062-6CA8-6A9181E45DAA}"/>
              </a:ext>
            </a:extLst>
          </p:cNvPr>
          <p:cNvSpPr txBox="1"/>
          <p:nvPr/>
        </p:nvSpPr>
        <p:spPr>
          <a:xfrm>
            <a:off x="10291020" y="1221885"/>
            <a:ext cx="19009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Name</a:t>
            </a:r>
            <a:r>
              <a:rPr lang="en-US" sz="1400" dirty="0"/>
              <a:t>: </a:t>
            </a:r>
            <a:r>
              <a:rPr lang="en-US" sz="1400" i="1" dirty="0"/>
              <a:t>Extremely Large Telescope (ELT)</a:t>
            </a:r>
          </a:p>
          <a:p>
            <a:endParaRPr lang="en-US" sz="1400" i="1" dirty="0"/>
          </a:p>
          <a:p>
            <a:r>
              <a:rPr lang="en-US" sz="1400" b="1" dirty="0"/>
              <a:t>Location</a:t>
            </a:r>
            <a:r>
              <a:rPr lang="en-US" sz="1400" dirty="0"/>
              <a:t>: </a:t>
            </a:r>
            <a:r>
              <a:rPr lang="en-US" sz="1400" i="1" dirty="0"/>
              <a:t>Cerro </a:t>
            </a:r>
            <a:r>
              <a:rPr lang="en-US" sz="1400" i="1" dirty="0" err="1"/>
              <a:t>Armazones</a:t>
            </a:r>
            <a:r>
              <a:rPr lang="en-US" sz="1400" i="1" dirty="0"/>
              <a:t> (3046m), Atacama Desert, Chile</a:t>
            </a:r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r>
              <a:rPr lang="en-US" sz="1400" b="1" dirty="0"/>
              <a:t>First Light</a:t>
            </a:r>
            <a:r>
              <a:rPr lang="en-US" sz="1400" dirty="0"/>
              <a:t>: </a:t>
            </a:r>
            <a:r>
              <a:rPr lang="en-US" sz="1400" i="1" dirty="0"/>
              <a:t>2029</a:t>
            </a:r>
          </a:p>
          <a:p>
            <a:r>
              <a:rPr lang="en-US" sz="1400" b="1" dirty="0"/>
              <a:t>Cost</a:t>
            </a:r>
            <a:r>
              <a:rPr lang="en-US" sz="1400" dirty="0"/>
              <a:t>: </a:t>
            </a:r>
            <a:r>
              <a:rPr lang="en-US" sz="1400" i="1" dirty="0"/>
              <a:t>1.4 Billion EUR</a:t>
            </a:r>
          </a:p>
        </p:txBody>
      </p:sp>
      <p:pic>
        <p:nvPicPr>
          <p:cNvPr id="11" name="Picture 10" descr="A large metal structure under construction&#10;&#10;AI-generated content may be incorrect.">
            <a:extLst>
              <a:ext uri="{FF2B5EF4-FFF2-40B4-BE49-F238E27FC236}">
                <a16:creationId xmlns:a16="http://schemas.microsoft.com/office/drawing/2014/main" id="{7CE21256-2AC9-CE01-4D2A-768B06689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9" y="582105"/>
            <a:ext cx="10122293" cy="569379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EDD4DFB-6C9F-E6FC-CCCE-07605482AFB0}"/>
              </a:ext>
            </a:extLst>
          </p:cNvPr>
          <p:cNvGrpSpPr/>
          <p:nvPr/>
        </p:nvGrpSpPr>
        <p:grpSpPr>
          <a:xfrm>
            <a:off x="10525669" y="3149529"/>
            <a:ext cx="1241181" cy="2792657"/>
            <a:chOff x="10535486" y="2947298"/>
            <a:chExt cx="1241181" cy="2792657"/>
          </a:xfrm>
        </p:grpSpPr>
        <p:pic>
          <p:nvPicPr>
            <p:cNvPr id="17" name="Picture 16" descr="A map of the country&#10;&#10;Description automatically generated">
              <a:extLst>
                <a:ext uri="{FF2B5EF4-FFF2-40B4-BE49-F238E27FC236}">
                  <a16:creationId xmlns:a16="http://schemas.microsoft.com/office/drawing/2014/main" id="{9F68CEFF-85B3-79F2-2B79-20C034ED8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5486" y="2947298"/>
              <a:ext cx="1241181" cy="2792657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44513AF-0C43-0555-9B64-6D579C8EFEE6}"/>
                </a:ext>
              </a:extLst>
            </p:cNvPr>
            <p:cNvSpPr/>
            <p:nvPr/>
          </p:nvSpPr>
          <p:spPr>
            <a:xfrm>
              <a:off x="11241511" y="3341169"/>
              <a:ext cx="144379" cy="17566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05484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7">
            <a:extLst>
              <a:ext uri="{FF2B5EF4-FFF2-40B4-BE49-F238E27FC236}">
                <a16:creationId xmlns:a16="http://schemas.microsoft.com/office/drawing/2014/main" id="{9ED79059-C410-4D2A-66CC-5B1F9D3938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D2108D"/>
          </a:solidFill>
        </p:spPr>
      </p:pic>
      <p:sp>
        <p:nvSpPr>
          <p:cNvPr id="4" name="Textplatzhalter 1">
            <a:extLst>
              <a:ext uri="{FF2B5EF4-FFF2-40B4-BE49-F238E27FC236}">
                <a16:creationId xmlns:a16="http://schemas.microsoft.com/office/drawing/2014/main" id="{81766451-CA75-99C0-0BAD-B903D9B0FF54}"/>
              </a:ext>
            </a:extLst>
          </p:cNvPr>
          <p:cNvSpPr txBox="1">
            <a:spLocks/>
          </p:cNvSpPr>
          <p:nvPr/>
        </p:nvSpPr>
        <p:spPr>
          <a:xfrm>
            <a:off x="6654298" y="5406299"/>
            <a:ext cx="4654862" cy="515077"/>
          </a:xfrm>
          <a:prstGeom prst="rect">
            <a:avLst/>
          </a:prstGeom>
          <a:noFill/>
          <a:effectLst>
            <a:outerShdw blurRad="127000" dist="50800" dir="5400000" algn="ctr" rotWithShape="0">
              <a:schemeClr val="tx1">
                <a:alpha val="50000"/>
              </a:schemeClr>
            </a:outerShdw>
          </a:effectLst>
        </p:spPr>
        <p:txBody>
          <a:bodyPr wrap="square" lIns="0" tIns="0" rIns="0" bIns="0" anchor="b">
            <a:spAutoFit/>
          </a:bodyPr>
          <a:lstStyle>
            <a:lvl1pPr marL="0" indent="0" algn="ctr" defTabSz="685766" rtl="0" eaLnBrk="1" latinLnBrk="0" hangingPunct="1">
              <a:lnSpc>
                <a:spcPts val="3400"/>
              </a:lnSpc>
              <a:spcBef>
                <a:spcPts val="0"/>
              </a:spcBef>
              <a:buFont typeface="Arial" panose="020B0604020202020204" pitchFamily="34" charset="0"/>
              <a:buNone/>
              <a:defRPr lang="it-IT" sz="2400" b="1" u="none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514324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07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90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973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6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1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4" indent="-171441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239994" algn="ctr" defTabSz="685766" rtl="0" eaLnBrk="1" fontAlgn="auto" latinLnBrk="0" hangingPunct="1">
              <a:lnSpc>
                <a:spcPts val="21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primary mirror (M1) of ESO’s Extremely Large  </a:t>
            </a:r>
            <a:br>
              <a:rPr kumimoji="0" lang="en-GB" sz="1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Telescope has a diameter of 39 m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CFE680F-A144-BE71-626F-192DDFBB6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8400" y="399600"/>
            <a:ext cx="497477" cy="64778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A0D97-2B1C-A1CC-30B2-6094EA5B7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66D6064-FB9F-4877-ADF1-97150FF2D96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10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36837878-7B43-F3E8-7F40-61C6FC435C0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0" imgH="409" progId="TCLayout.ActiveDocument.1">
                  <p:embed/>
                </p:oleObj>
              </mc:Choice>
              <mc:Fallback>
                <p:oleObj name="think-cell Folie" r:id="rId3" imgW="410" imgH="409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36837878-7B43-F3E8-7F40-61C6FC435C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A model of a spherical structure&#10;&#10;Description automatically generated">
            <a:extLst>
              <a:ext uri="{FF2B5EF4-FFF2-40B4-BE49-F238E27FC236}">
                <a16:creationId xmlns:a16="http://schemas.microsoft.com/office/drawing/2014/main" id="{D0BCD1C6-4311-82D4-3D81-8860E9B390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86193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EB8F65-E170-FC8B-B84A-73EA9F512047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1" b="43163"/>
          <a:stretch/>
        </p:blipFill>
        <p:spPr bwMode="auto">
          <a:xfrm>
            <a:off x="7338012" y="214899"/>
            <a:ext cx="3517093" cy="32141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F6A04C-4C8D-C9C7-7B2B-394821040A9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226" y="3990522"/>
            <a:ext cx="4197807" cy="2652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B2478D-413A-BF51-1DA2-11C82EABEF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81944" y="2360675"/>
            <a:ext cx="1415456" cy="151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43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02709E51-5648-432C-5466-561ABFDE9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M1 Segments 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2B6B47C3-7036-710F-0F95-C38AC2237A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6624" y="1577975"/>
            <a:ext cx="4924914" cy="4465378"/>
          </a:xfrm>
        </p:spPr>
        <p:txBody>
          <a:bodyPr/>
          <a:lstStyle/>
          <a:p>
            <a:endParaRPr lang="en-US" sz="1800" dirty="0"/>
          </a:p>
          <a:p>
            <a:endParaRPr lang="en-US" sz="1800" b="1" dirty="0">
              <a:effectLst/>
              <a:latin typeface="Arial" panose="020B0604020202020204" pitchFamily="34" charset="0"/>
            </a:endParaRPr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US" sz="1800" b="1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695E98-3B3A-11B0-1EC0-4EC5F37F6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dirty="0"/>
              <a:t>Luigi Andolfato, ICALEPCS 2025</a:t>
            </a:r>
            <a:endParaRPr lang="de-CH" i="1" dirty="0"/>
          </a:p>
        </p:txBody>
      </p:sp>
      <p:pic>
        <p:nvPicPr>
          <p:cNvPr id="1026" name="Picture 5" descr="A picture containing indoor, worktable&#10;&#10;Description automatically generated">
            <a:extLst>
              <a:ext uri="{FF2B5EF4-FFF2-40B4-BE49-F238E27FC236}">
                <a16:creationId xmlns:a16="http://schemas.microsoft.com/office/drawing/2014/main" id="{6EB24664-4202-00A4-1D7E-341F7BA6F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040" y="568036"/>
            <a:ext cx="396240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platzhalter 15">
            <a:extLst>
              <a:ext uri="{FF2B5EF4-FFF2-40B4-BE49-F238E27FC236}">
                <a16:creationId xmlns:a16="http://schemas.microsoft.com/office/drawing/2014/main" id="{09EF4C36-7938-6A37-33E3-40D5580E4A5F}"/>
              </a:ext>
            </a:extLst>
          </p:cNvPr>
          <p:cNvSpPr txBox="1">
            <a:spLocks/>
          </p:cNvSpPr>
          <p:nvPr/>
        </p:nvSpPr>
        <p:spPr>
          <a:xfrm>
            <a:off x="936624" y="1478519"/>
            <a:ext cx="3962400" cy="44653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2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8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None/>
              <a:defRPr sz="2400" i="1" kern="1200">
                <a:solidFill>
                  <a:schemeClr val="bg2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Segments are organized in flowers of up to 7 segments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Each flower is controlled by 1 Segment Concentrator Cabinet (</a:t>
            </a:r>
            <a:r>
              <a:rPr lang="en-US" b="1" dirty="0" err="1">
                <a:latin typeface="Arial" panose="020B0604020202020204" pitchFamily="34" charset="0"/>
              </a:rPr>
              <a:t>SegC</a:t>
            </a:r>
            <a:r>
              <a:rPr lang="en-US" b="1" dirty="0">
                <a:latin typeface="Arial" panose="020B0604020202020204" pitchFamily="34" charset="0"/>
              </a:rPr>
              <a:t>) for a total of 132 cabinets (PLC, PSU, Control Modules, Network Switch)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In addition, there are 6 Sector Distribution Cabinets (PLC, PSU)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935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69AFC-8280-B239-626E-FCE34BEEA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AB630D0F-8CAD-375C-0A1B-C1E60CB1D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Network Layout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94A7C5BD-3F5A-781E-8797-ACA1A7C9EC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6624" y="1577975"/>
            <a:ext cx="4924914" cy="4465378"/>
          </a:xfrm>
        </p:spPr>
        <p:txBody>
          <a:bodyPr/>
          <a:lstStyle/>
          <a:p>
            <a:endParaRPr lang="en-US" sz="1800" dirty="0"/>
          </a:p>
          <a:p>
            <a:endParaRPr lang="en-US" sz="1800" b="1" dirty="0">
              <a:effectLst/>
              <a:latin typeface="Arial" panose="020B0604020202020204" pitchFamily="34" charset="0"/>
            </a:endParaRPr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US" sz="1800" b="1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EF3461-C1CA-3165-30D2-2FC7618B0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dirty="0"/>
              <a:t>Luigi Andolfato, ICALEPCS 2025</a:t>
            </a:r>
            <a:endParaRPr lang="de-CH" i="1" dirty="0"/>
          </a:p>
        </p:txBody>
      </p:sp>
      <p:sp>
        <p:nvSpPr>
          <p:cNvPr id="8" name="Rectangle 339">
            <a:extLst>
              <a:ext uri="{FF2B5EF4-FFF2-40B4-BE49-F238E27FC236}">
                <a16:creationId xmlns:a16="http://schemas.microsoft.com/office/drawing/2014/main" id="{736BE882-B5B2-5EA9-5F56-D302537BE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9" name="Group 1">
            <a:extLst>
              <a:ext uri="{FF2B5EF4-FFF2-40B4-BE49-F238E27FC236}">
                <a16:creationId xmlns:a16="http://schemas.microsoft.com/office/drawing/2014/main" id="{5991C5CC-89C2-568D-2B54-111243CAB4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06108" y="580487"/>
            <a:ext cx="5580063" cy="5972175"/>
            <a:chOff x="1701" y="5483"/>
            <a:chExt cx="8788" cy="9404"/>
          </a:xfrm>
        </p:grpSpPr>
        <p:sp>
          <p:nvSpPr>
            <p:cNvPr id="11" name="AutoShape 338">
              <a:extLst>
                <a:ext uri="{FF2B5EF4-FFF2-40B4-BE49-F238E27FC236}">
                  <a16:creationId xmlns:a16="http://schemas.microsoft.com/office/drawing/2014/main" id="{5C5293EC-0994-E438-6A7B-E825F58C3DB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701" y="5483"/>
              <a:ext cx="8788" cy="9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337">
              <a:extLst>
                <a:ext uri="{FF2B5EF4-FFF2-40B4-BE49-F238E27FC236}">
                  <a16:creationId xmlns:a16="http://schemas.microsoft.com/office/drawing/2014/main" id="{47429992-E548-E56F-ECA8-38730F3C8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6615"/>
              <a:ext cx="4989" cy="7050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336">
              <a:extLst>
                <a:ext uri="{FF2B5EF4-FFF2-40B4-BE49-F238E27FC236}">
                  <a16:creationId xmlns:a16="http://schemas.microsoft.com/office/drawing/2014/main" id="{FA0EF124-1AE3-7EBA-900E-372146505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" y="7035"/>
              <a:ext cx="1647" cy="7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Text Box 335">
              <a:extLst>
                <a:ext uri="{FF2B5EF4-FFF2-40B4-BE49-F238E27FC236}">
                  <a16:creationId xmlns:a16="http://schemas.microsoft.com/office/drawing/2014/main" id="{E0D7678E-E168-F22D-DBEB-32081DA3A5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9" y="7095"/>
              <a:ext cx="1446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Sector Switch</a:t>
              </a:r>
              <a:b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(sector 1 of 6)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AutoShape 334">
              <a:extLst>
                <a:ext uri="{FF2B5EF4-FFF2-40B4-BE49-F238E27FC236}">
                  <a16:creationId xmlns:a16="http://schemas.microsoft.com/office/drawing/2014/main" id="{49E6BF17-E884-A87A-DAC4-B08B8E4D0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" y="8115"/>
              <a:ext cx="1647" cy="7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 Box 333">
              <a:extLst>
                <a:ext uri="{FF2B5EF4-FFF2-40B4-BE49-F238E27FC236}">
                  <a16:creationId xmlns:a16="http://schemas.microsoft.com/office/drawing/2014/main" id="{264F3F9C-8573-D3AF-7B6B-84F5460FE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9" y="8205"/>
              <a:ext cx="1446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Sector Switch</a:t>
              </a:r>
              <a:b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(sector 1 of 6)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8" name="Group 330">
              <a:extLst>
                <a:ext uri="{FF2B5EF4-FFF2-40B4-BE49-F238E27FC236}">
                  <a16:creationId xmlns:a16="http://schemas.microsoft.com/office/drawing/2014/main" id="{0E341FA6-E6A9-4635-2C77-42069AC80B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9" y="11535"/>
              <a:ext cx="1666" cy="720"/>
              <a:chOff x="2522" y="8385"/>
              <a:chExt cx="1879" cy="720"/>
            </a:xfrm>
          </p:grpSpPr>
          <p:sp>
            <p:nvSpPr>
              <p:cNvPr id="347" name="AutoShape 332">
                <a:extLst>
                  <a:ext uri="{FF2B5EF4-FFF2-40B4-BE49-F238E27FC236}">
                    <a16:creationId xmlns:a16="http://schemas.microsoft.com/office/drawing/2014/main" id="{F6D8F292-3D82-7BEC-632C-F71D91EE3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Text Box 331">
                <a:extLst>
                  <a:ext uri="{FF2B5EF4-FFF2-40B4-BE49-F238E27FC236}">
                    <a16:creationId xmlns:a16="http://schemas.microsoft.com/office/drawing/2014/main" id="{4BDC63D5-3187-4EE4-9D8F-96C3E08785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Sector Switch</a:t>
                </a:r>
                <a:b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(sector 6 of 6)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9" name="AutoShape 329">
              <a:extLst>
                <a:ext uri="{FF2B5EF4-FFF2-40B4-BE49-F238E27FC236}">
                  <a16:creationId xmlns:a16="http://schemas.microsoft.com/office/drawing/2014/main" id="{94522A89-88B9-ECDD-179E-047A68F5A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9" y="12615"/>
              <a:ext cx="1636" cy="7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 Box 328">
              <a:extLst>
                <a:ext uri="{FF2B5EF4-FFF2-40B4-BE49-F238E27FC236}">
                  <a16:creationId xmlns:a16="http://schemas.microsoft.com/office/drawing/2014/main" id="{E5ED1B7C-48F0-D41B-E9A8-FC8E6C718E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1" y="12705"/>
              <a:ext cx="1395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Sector Switch</a:t>
              </a:r>
              <a:b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(sector 6 of 6)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1" name="Group 325">
              <a:extLst>
                <a:ext uri="{FF2B5EF4-FFF2-40B4-BE49-F238E27FC236}">
                  <a16:creationId xmlns:a16="http://schemas.microsoft.com/office/drawing/2014/main" id="{3504C377-9A85-D127-7127-D0BF368269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7" y="6525"/>
              <a:ext cx="1693" cy="720"/>
              <a:chOff x="2522" y="8385"/>
              <a:chExt cx="1879" cy="720"/>
            </a:xfrm>
          </p:grpSpPr>
          <p:sp>
            <p:nvSpPr>
              <p:cNvPr id="345" name="AutoShape 327">
                <a:extLst>
                  <a:ext uri="{FF2B5EF4-FFF2-40B4-BE49-F238E27FC236}">
                    <a16:creationId xmlns:a16="http://schemas.microsoft.com/office/drawing/2014/main" id="{6586176C-28D3-1D03-2FE8-49A14AB6B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Text Box 326">
                <a:extLst>
                  <a:ext uri="{FF2B5EF4-FFF2-40B4-BE49-F238E27FC236}">
                    <a16:creationId xmlns:a16="http://schemas.microsoft.com/office/drawing/2014/main" id="{0DD4A375-82A6-FE0A-53A1-40BEAC857C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</a:t>
                </a:r>
                <a:r>
                  <a:rPr kumimoji="0" lang="en-GB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Switch</a:t>
                </a:r>
                <a:br>
                  <a:rPr kumimoji="0" lang="en-GB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(1 of 132)</a:t>
                </a:r>
                <a:endParaRPr kumimoji="0" lang="en-GB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2" name="Group 322">
              <a:extLst>
                <a:ext uri="{FF2B5EF4-FFF2-40B4-BE49-F238E27FC236}">
                  <a16:creationId xmlns:a16="http://schemas.microsoft.com/office/drawing/2014/main" id="{41C0CDFC-C1C5-1E3A-BA4D-CD75FA4D24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" y="7320"/>
              <a:ext cx="1723" cy="720"/>
              <a:chOff x="2522" y="8385"/>
              <a:chExt cx="1879" cy="720"/>
            </a:xfrm>
          </p:grpSpPr>
          <p:sp>
            <p:nvSpPr>
              <p:cNvPr id="343" name="AutoShape 324">
                <a:extLst>
                  <a:ext uri="{FF2B5EF4-FFF2-40B4-BE49-F238E27FC236}">
                    <a16:creationId xmlns:a16="http://schemas.microsoft.com/office/drawing/2014/main" id="{581E6BD0-A3E2-3CD4-8B57-F0CF4C908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Text Box 323">
                <a:extLst>
                  <a:ext uri="{FF2B5EF4-FFF2-40B4-BE49-F238E27FC236}">
                    <a16:creationId xmlns:a16="http://schemas.microsoft.com/office/drawing/2014/main" id="{560CF963-5C89-148B-FBC9-4856DF2EFD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 Switch</a:t>
                </a:r>
                <a:b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(2 of 132)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3" name="Group 319">
              <a:extLst>
                <a:ext uri="{FF2B5EF4-FFF2-40B4-BE49-F238E27FC236}">
                  <a16:creationId xmlns:a16="http://schemas.microsoft.com/office/drawing/2014/main" id="{E3DB5D0B-EF08-62AF-B2E4-4885907FDA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" y="9210"/>
              <a:ext cx="1723" cy="720"/>
              <a:chOff x="2522" y="8385"/>
              <a:chExt cx="1879" cy="720"/>
            </a:xfrm>
          </p:grpSpPr>
          <p:sp>
            <p:nvSpPr>
              <p:cNvPr id="341" name="AutoShape 321">
                <a:extLst>
                  <a:ext uri="{FF2B5EF4-FFF2-40B4-BE49-F238E27FC236}">
                    <a16:creationId xmlns:a16="http://schemas.microsoft.com/office/drawing/2014/main" id="{88AABF9E-18D0-C443-AD77-C32582B7D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Text Box 320">
                <a:extLst>
                  <a:ext uri="{FF2B5EF4-FFF2-40B4-BE49-F238E27FC236}">
                    <a16:creationId xmlns:a16="http://schemas.microsoft.com/office/drawing/2014/main" id="{6EFEB0DC-0918-BD24-CC3E-7E4BF56170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 Switch</a:t>
                </a:r>
                <a:b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(22 of 132)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4" name="Group 316">
              <a:extLst>
                <a:ext uri="{FF2B5EF4-FFF2-40B4-BE49-F238E27FC236}">
                  <a16:creationId xmlns:a16="http://schemas.microsoft.com/office/drawing/2014/main" id="{BA14144A-3520-1BB5-1022-71405D810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" y="8415"/>
              <a:ext cx="1723" cy="720"/>
              <a:chOff x="2522" y="8385"/>
              <a:chExt cx="1879" cy="720"/>
            </a:xfrm>
          </p:grpSpPr>
          <p:sp>
            <p:nvSpPr>
              <p:cNvPr id="339" name="AutoShape 318">
                <a:extLst>
                  <a:ext uri="{FF2B5EF4-FFF2-40B4-BE49-F238E27FC236}">
                    <a16:creationId xmlns:a16="http://schemas.microsoft.com/office/drawing/2014/main" id="{101055E0-A156-EC25-AA8E-18F797816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Text Box 317">
                <a:extLst>
                  <a:ext uri="{FF2B5EF4-FFF2-40B4-BE49-F238E27FC236}">
                    <a16:creationId xmlns:a16="http://schemas.microsoft.com/office/drawing/2014/main" id="{150FB62E-7A57-22C2-F20D-33305F4590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</a:t>
                </a:r>
                <a:r>
                  <a:rPr kumimoji="0" lang="en-GB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Switch</a:t>
                </a:r>
                <a:br>
                  <a:rPr kumimoji="0" lang="en-GB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(21 of 132)</a:t>
                </a:r>
                <a:endParaRPr kumimoji="0" lang="en-GB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5" name="Group 313">
              <a:extLst>
                <a:ext uri="{FF2B5EF4-FFF2-40B4-BE49-F238E27FC236}">
                  <a16:creationId xmlns:a16="http://schemas.microsoft.com/office/drawing/2014/main" id="{A0DE99DC-A429-9339-9529-D60FD045BA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7" y="10800"/>
              <a:ext cx="1708" cy="720"/>
              <a:chOff x="2522" y="8385"/>
              <a:chExt cx="1879" cy="720"/>
            </a:xfrm>
          </p:grpSpPr>
          <p:sp>
            <p:nvSpPr>
              <p:cNvPr id="337" name="AutoShape 315">
                <a:extLst>
                  <a:ext uri="{FF2B5EF4-FFF2-40B4-BE49-F238E27FC236}">
                    <a16:creationId xmlns:a16="http://schemas.microsoft.com/office/drawing/2014/main" id="{D0D11967-E54F-31D7-B05F-23720629F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Text Box 314">
                <a:extLst>
                  <a:ext uri="{FF2B5EF4-FFF2-40B4-BE49-F238E27FC236}">
                    <a16:creationId xmlns:a16="http://schemas.microsoft.com/office/drawing/2014/main" id="{0E30ED3D-FE9C-D27E-4567-B59550B20B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 Switch</a:t>
                </a:r>
                <a:b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(112 of 132)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6" name="Group 310">
              <a:extLst>
                <a:ext uri="{FF2B5EF4-FFF2-40B4-BE49-F238E27FC236}">
                  <a16:creationId xmlns:a16="http://schemas.microsoft.com/office/drawing/2014/main" id="{48A8741A-E5D2-8D30-A7E2-40C41A15CC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" y="11595"/>
              <a:ext cx="1723" cy="720"/>
              <a:chOff x="2522" y="8385"/>
              <a:chExt cx="1879" cy="720"/>
            </a:xfrm>
          </p:grpSpPr>
          <p:sp>
            <p:nvSpPr>
              <p:cNvPr id="335" name="AutoShape 312">
                <a:extLst>
                  <a:ext uri="{FF2B5EF4-FFF2-40B4-BE49-F238E27FC236}">
                    <a16:creationId xmlns:a16="http://schemas.microsoft.com/office/drawing/2014/main" id="{8053B291-578D-C532-5060-2DE5C2319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Text Box 311">
                <a:extLst>
                  <a:ext uri="{FF2B5EF4-FFF2-40B4-BE49-F238E27FC236}">
                    <a16:creationId xmlns:a16="http://schemas.microsoft.com/office/drawing/2014/main" id="{DBC17BAF-4595-A02A-8FB3-113402E9A6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 Switch</a:t>
                </a:r>
                <a:b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(113 of 132)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7" name="Group 307">
              <a:extLst>
                <a:ext uri="{FF2B5EF4-FFF2-40B4-BE49-F238E27FC236}">
                  <a16:creationId xmlns:a16="http://schemas.microsoft.com/office/drawing/2014/main" id="{FA770F6D-769F-13ED-5A1C-19B609C556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" y="13485"/>
              <a:ext cx="1708" cy="720"/>
              <a:chOff x="2522" y="8385"/>
              <a:chExt cx="1879" cy="720"/>
            </a:xfrm>
          </p:grpSpPr>
          <p:sp>
            <p:nvSpPr>
              <p:cNvPr id="333" name="AutoShape 309">
                <a:extLst>
                  <a:ext uri="{FF2B5EF4-FFF2-40B4-BE49-F238E27FC236}">
                    <a16:creationId xmlns:a16="http://schemas.microsoft.com/office/drawing/2014/main" id="{191398B4-3F01-F623-FD60-EC0518630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Text Box 308">
                <a:extLst>
                  <a:ext uri="{FF2B5EF4-FFF2-40B4-BE49-F238E27FC236}">
                    <a16:creationId xmlns:a16="http://schemas.microsoft.com/office/drawing/2014/main" id="{CB4DFF8C-6600-6244-8D7D-A49C07C4B1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 Switch</a:t>
                </a:r>
                <a:b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(132 of 132)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8" name="Group 304">
              <a:extLst>
                <a:ext uri="{FF2B5EF4-FFF2-40B4-BE49-F238E27FC236}">
                  <a16:creationId xmlns:a16="http://schemas.microsoft.com/office/drawing/2014/main" id="{BC843E4D-691D-C65D-C5B6-BEE522A563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2" y="12690"/>
              <a:ext cx="1723" cy="720"/>
              <a:chOff x="2522" y="8385"/>
              <a:chExt cx="1879" cy="720"/>
            </a:xfrm>
          </p:grpSpPr>
          <p:sp>
            <p:nvSpPr>
              <p:cNvPr id="331" name="AutoShape 306">
                <a:extLst>
                  <a:ext uri="{FF2B5EF4-FFF2-40B4-BE49-F238E27FC236}">
                    <a16:creationId xmlns:a16="http://schemas.microsoft.com/office/drawing/2014/main" id="{8580C2B1-80BC-37A6-8441-B810C68BF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Text Box 305">
                <a:extLst>
                  <a:ext uri="{FF2B5EF4-FFF2-40B4-BE49-F238E27FC236}">
                    <a16:creationId xmlns:a16="http://schemas.microsoft.com/office/drawing/2014/main" id="{11F6ED24-BA13-A547-7474-6BB861A0D6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SegC Switch</a:t>
                </a:r>
                <a:b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</a:b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(131 of 132)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9" name="Group 301">
              <a:extLst>
                <a:ext uri="{FF2B5EF4-FFF2-40B4-BE49-F238E27FC236}">
                  <a16:creationId xmlns:a16="http://schemas.microsoft.com/office/drawing/2014/main" id="{F5714E74-77C6-C826-A5BF-E50A455863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9255"/>
              <a:ext cx="1325" cy="720"/>
              <a:chOff x="2522" y="8385"/>
              <a:chExt cx="1879" cy="720"/>
            </a:xfrm>
          </p:grpSpPr>
          <p:sp>
            <p:nvSpPr>
              <p:cNvPr id="329" name="AutoShape 303">
                <a:extLst>
                  <a:ext uri="{FF2B5EF4-FFF2-40B4-BE49-F238E27FC236}">
                    <a16:creationId xmlns:a16="http://schemas.microsoft.com/office/drawing/2014/main" id="{43960DE8-AF25-4429-AA60-AD31B8882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Text Box 302">
                <a:extLst>
                  <a:ext uri="{FF2B5EF4-FFF2-40B4-BE49-F238E27FC236}">
                    <a16:creationId xmlns:a16="http://schemas.microsoft.com/office/drawing/2014/main" id="{33A63C43-EAC0-6DBF-5C84-9AF604CC03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CR Switch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0" name="Group 298">
              <a:extLst>
                <a:ext uri="{FF2B5EF4-FFF2-40B4-BE49-F238E27FC236}">
                  <a16:creationId xmlns:a16="http://schemas.microsoft.com/office/drawing/2014/main" id="{E1E6190A-A80E-2147-3254-0EB669E62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8" y="10335"/>
              <a:ext cx="1392" cy="720"/>
              <a:chOff x="2522" y="8385"/>
              <a:chExt cx="1879" cy="720"/>
            </a:xfrm>
          </p:grpSpPr>
          <p:sp>
            <p:nvSpPr>
              <p:cNvPr id="327" name="AutoShape 300">
                <a:extLst>
                  <a:ext uri="{FF2B5EF4-FFF2-40B4-BE49-F238E27FC236}">
                    <a16:creationId xmlns:a16="http://schemas.microsoft.com/office/drawing/2014/main" id="{7FCC9674-C557-6E7E-DE1F-12411863D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Text Box 299">
                <a:extLst>
                  <a:ext uri="{FF2B5EF4-FFF2-40B4-BE49-F238E27FC236}">
                    <a16:creationId xmlns:a16="http://schemas.microsoft.com/office/drawing/2014/main" id="{20D1F99A-C3BA-AED9-038C-CE76B8791F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CR Switch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31" name="AutoShape 297">
              <a:extLst>
                <a:ext uri="{FF2B5EF4-FFF2-40B4-BE49-F238E27FC236}">
                  <a16:creationId xmlns:a16="http://schemas.microsoft.com/office/drawing/2014/main" id="{83D568C8-EC32-9CB7-DF16-AAFB2B3AD8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66" y="6885"/>
              <a:ext cx="491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AutoShape 296">
              <a:extLst>
                <a:ext uri="{FF2B5EF4-FFF2-40B4-BE49-F238E27FC236}">
                  <a16:creationId xmlns:a16="http://schemas.microsoft.com/office/drawing/2014/main" id="{3174F444-F5D5-0613-2BF9-09E3AE08C4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6" y="7395"/>
              <a:ext cx="476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AutoShape 295">
              <a:extLst>
                <a:ext uri="{FF2B5EF4-FFF2-40B4-BE49-F238E27FC236}">
                  <a16:creationId xmlns:a16="http://schemas.microsoft.com/office/drawing/2014/main" id="{C2C8772E-6BEB-7D35-4D01-3CB6388DB8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66" y="6885"/>
              <a:ext cx="491" cy="15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AutoShape 294">
              <a:extLst>
                <a:ext uri="{FF2B5EF4-FFF2-40B4-BE49-F238E27FC236}">
                  <a16:creationId xmlns:a16="http://schemas.microsoft.com/office/drawing/2014/main" id="{CA896CE1-B7A1-6AD7-3B4F-FCBA7855EA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66" y="7680"/>
              <a:ext cx="476" cy="7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AutoShape 293">
              <a:extLst>
                <a:ext uri="{FF2B5EF4-FFF2-40B4-BE49-F238E27FC236}">
                  <a16:creationId xmlns:a16="http://schemas.microsoft.com/office/drawing/2014/main" id="{5A2C74C8-F183-84DF-6F3B-B9BAF59CF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3" y="775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AutoShape 292">
              <a:extLst>
                <a:ext uri="{FF2B5EF4-FFF2-40B4-BE49-F238E27FC236}">
                  <a16:creationId xmlns:a16="http://schemas.microsoft.com/office/drawing/2014/main" id="{A8C1B68E-E9B4-2D4A-1ADF-2E44BB6625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7" y="775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AutoShape 291">
              <a:extLst>
                <a:ext uri="{FF2B5EF4-FFF2-40B4-BE49-F238E27FC236}">
                  <a16:creationId xmlns:a16="http://schemas.microsoft.com/office/drawing/2014/main" id="{DD286B36-64CF-9604-2E40-AA475B59C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6" y="7395"/>
              <a:ext cx="476" cy="1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AutoShape 290">
              <a:extLst>
                <a:ext uri="{FF2B5EF4-FFF2-40B4-BE49-F238E27FC236}">
                  <a16:creationId xmlns:a16="http://schemas.microsoft.com/office/drawing/2014/main" id="{F896A9D3-47DE-FE36-D09F-2B43197CF5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6" y="7395"/>
              <a:ext cx="476" cy="21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AutoShape 289">
              <a:extLst>
                <a:ext uri="{FF2B5EF4-FFF2-40B4-BE49-F238E27FC236}">
                  <a16:creationId xmlns:a16="http://schemas.microsoft.com/office/drawing/2014/main" id="{95BE975B-573C-7ED2-8FDA-2959D13FDA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6" y="8475"/>
              <a:ext cx="476" cy="10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AutoShape 288">
              <a:extLst>
                <a:ext uri="{FF2B5EF4-FFF2-40B4-BE49-F238E27FC236}">
                  <a16:creationId xmlns:a16="http://schemas.microsoft.com/office/drawing/2014/main" id="{F3586CE0-B406-68D0-F4E1-9449C48F2F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66" y="8475"/>
              <a:ext cx="476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AutoShape 287">
              <a:extLst>
                <a:ext uri="{FF2B5EF4-FFF2-40B4-BE49-F238E27FC236}">
                  <a16:creationId xmlns:a16="http://schemas.microsoft.com/office/drawing/2014/main" id="{7490BE4F-3CEA-6C8E-09AD-D79E4EC393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1" y="1225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AutoShape 286">
              <a:extLst>
                <a:ext uri="{FF2B5EF4-FFF2-40B4-BE49-F238E27FC236}">
                  <a16:creationId xmlns:a16="http://schemas.microsoft.com/office/drawing/2014/main" id="{0E86A677-14C0-0B54-8755-6E16334CF8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1" y="1225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AutoShape 285">
              <a:extLst>
                <a:ext uri="{FF2B5EF4-FFF2-40B4-BE49-F238E27FC236}">
                  <a16:creationId xmlns:a16="http://schemas.microsoft.com/office/drawing/2014/main" id="{932FA1A4-D569-B918-6775-3615EE3101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85" y="11160"/>
              <a:ext cx="472" cy="7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AutoShape 284">
              <a:extLst>
                <a:ext uri="{FF2B5EF4-FFF2-40B4-BE49-F238E27FC236}">
                  <a16:creationId xmlns:a16="http://schemas.microsoft.com/office/drawing/2014/main" id="{AAB9512C-DD87-A145-8842-12371647C1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85" y="11160"/>
              <a:ext cx="472" cy="18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AutoShape 283">
              <a:extLst>
                <a:ext uri="{FF2B5EF4-FFF2-40B4-BE49-F238E27FC236}">
                  <a16:creationId xmlns:a16="http://schemas.microsoft.com/office/drawing/2014/main" id="{33427F9E-FECC-AD8D-C487-B63B6796BD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85" y="11895"/>
              <a:ext cx="457" cy="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AutoShape 282">
              <a:extLst>
                <a:ext uri="{FF2B5EF4-FFF2-40B4-BE49-F238E27FC236}">
                  <a16:creationId xmlns:a16="http://schemas.microsoft.com/office/drawing/2014/main" id="{E00D66B4-4083-728E-7492-834E0C74F8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85" y="11895"/>
              <a:ext cx="457" cy="11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AutoShape 281">
              <a:extLst>
                <a:ext uri="{FF2B5EF4-FFF2-40B4-BE49-F238E27FC236}">
                  <a16:creationId xmlns:a16="http://schemas.microsoft.com/office/drawing/2014/main" id="{0C2349D2-7D77-7B34-CF79-C544603E15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85" y="11895"/>
              <a:ext cx="457" cy="19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AutoShape 280">
              <a:extLst>
                <a:ext uri="{FF2B5EF4-FFF2-40B4-BE49-F238E27FC236}">
                  <a16:creationId xmlns:a16="http://schemas.microsoft.com/office/drawing/2014/main" id="{7E32F915-4CC3-D60C-9773-E764DA2709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85" y="11955"/>
              <a:ext cx="457" cy="10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AutoShape 279">
              <a:extLst>
                <a:ext uri="{FF2B5EF4-FFF2-40B4-BE49-F238E27FC236}">
                  <a16:creationId xmlns:a16="http://schemas.microsoft.com/office/drawing/2014/main" id="{8117C734-9240-86C0-FB39-65C600FDE0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85" y="12975"/>
              <a:ext cx="457" cy="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AutoShape 278">
              <a:extLst>
                <a:ext uri="{FF2B5EF4-FFF2-40B4-BE49-F238E27FC236}">
                  <a16:creationId xmlns:a16="http://schemas.microsoft.com/office/drawing/2014/main" id="{E364DF7B-2EE8-C79C-800B-043E9C7EF5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85" y="12975"/>
              <a:ext cx="457" cy="8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AutoShape 277">
              <a:extLst>
                <a:ext uri="{FF2B5EF4-FFF2-40B4-BE49-F238E27FC236}">
                  <a16:creationId xmlns:a16="http://schemas.microsoft.com/office/drawing/2014/main" id="{C440C443-8E80-DDE5-EE1E-FD154982AC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50" y="7395"/>
              <a:ext cx="569" cy="22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AutoShape 276">
              <a:extLst>
                <a:ext uri="{FF2B5EF4-FFF2-40B4-BE49-F238E27FC236}">
                  <a16:creationId xmlns:a16="http://schemas.microsoft.com/office/drawing/2014/main" id="{7CD403B6-C53A-DFB3-B8C5-75C997AAC2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50" y="8475"/>
              <a:ext cx="569" cy="11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AutoShape 275">
              <a:extLst>
                <a:ext uri="{FF2B5EF4-FFF2-40B4-BE49-F238E27FC236}">
                  <a16:creationId xmlns:a16="http://schemas.microsoft.com/office/drawing/2014/main" id="{F308C790-384E-DB61-9C36-BC9F3481E5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0" y="9615"/>
              <a:ext cx="569" cy="22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274">
              <a:extLst>
                <a:ext uri="{FF2B5EF4-FFF2-40B4-BE49-F238E27FC236}">
                  <a16:creationId xmlns:a16="http://schemas.microsoft.com/office/drawing/2014/main" id="{FF33BE9C-59BE-B41B-2706-941BCCB03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0" y="9615"/>
              <a:ext cx="599" cy="3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AutoShape 273">
              <a:extLst>
                <a:ext uri="{FF2B5EF4-FFF2-40B4-BE49-F238E27FC236}">
                  <a16:creationId xmlns:a16="http://schemas.microsoft.com/office/drawing/2014/main" id="{F2758716-E698-027C-0D48-680FA83814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50" y="7395"/>
              <a:ext cx="569" cy="3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AutoShape 272">
              <a:extLst>
                <a:ext uri="{FF2B5EF4-FFF2-40B4-BE49-F238E27FC236}">
                  <a16:creationId xmlns:a16="http://schemas.microsoft.com/office/drawing/2014/main" id="{06B4F219-F7DD-138D-02FD-414FE18990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50" y="8475"/>
              <a:ext cx="569" cy="22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AutoShape 271">
              <a:extLst>
                <a:ext uri="{FF2B5EF4-FFF2-40B4-BE49-F238E27FC236}">
                  <a16:creationId xmlns:a16="http://schemas.microsoft.com/office/drawing/2014/main" id="{00BFF981-6A15-7047-C990-2495D881A4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0" y="10695"/>
              <a:ext cx="569" cy="12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AutoShape 270">
              <a:extLst>
                <a:ext uri="{FF2B5EF4-FFF2-40B4-BE49-F238E27FC236}">
                  <a16:creationId xmlns:a16="http://schemas.microsoft.com/office/drawing/2014/main" id="{F4F13B92-5D8C-2F29-A0D2-DDA5428B1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0" y="10695"/>
              <a:ext cx="599" cy="22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AutoShape 269">
              <a:extLst>
                <a:ext uri="{FF2B5EF4-FFF2-40B4-BE49-F238E27FC236}">
                  <a16:creationId xmlns:a16="http://schemas.microsoft.com/office/drawing/2014/main" id="{3126E5DE-6128-5F97-D55D-F64D340B5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4" y="997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AutoShape 268">
              <a:extLst>
                <a:ext uri="{FF2B5EF4-FFF2-40B4-BE49-F238E27FC236}">
                  <a16:creationId xmlns:a16="http://schemas.microsoft.com/office/drawing/2014/main" id="{EEB41084-EB3F-8C6C-8301-0ED0B06C73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9" y="997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Text Box 267">
              <a:extLst>
                <a:ext uri="{FF2B5EF4-FFF2-40B4-BE49-F238E27FC236}">
                  <a16:creationId xmlns:a16="http://schemas.microsoft.com/office/drawing/2014/main" id="{B02581CD-5D7E-09FF-31C9-19C9F5C8BC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5" y="9495"/>
              <a:ext cx="836" cy="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Text Box 266">
              <a:extLst>
                <a:ext uri="{FF2B5EF4-FFF2-40B4-BE49-F238E27FC236}">
                  <a16:creationId xmlns:a16="http://schemas.microsoft.com/office/drawing/2014/main" id="{8FD33D4F-80BE-196F-F9C4-74FDAB3FE1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4" y="8040"/>
              <a:ext cx="836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Text Box 265">
              <a:extLst>
                <a:ext uri="{FF2B5EF4-FFF2-40B4-BE49-F238E27FC236}">
                  <a16:creationId xmlns:a16="http://schemas.microsoft.com/office/drawing/2014/main" id="{37ECB869-394F-6B2C-A745-874A1C7CFE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4" y="9945"/>
              <a:ext cx="836" cy="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Text Box 264">
              <a:extLst>
                <a:ext uri="{FF2B5EF4-FFF2-40B4-BE49-F238E27FC236}">
                  <a16:creationId xmlns:a16="http://schemas.microsoft.com/office/drawing/2014/main" id="{98156C8B-FEDE-DE57-A3CC-393E13116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4" y="12270"/>
              <a:ext cx="836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...</a:t>
              </a: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Text Box 263">
              <a:extLst>
                <a:ext uri="{FF2B5EF4-FFF2-40B4-BE49-F238E27FC236}">
                  <a16:creationId xmlns:a16="http://schemas.microsoft.com/office/drawing/2014/main" id="{6CB45669-74EF-BF96-3AB1-F7A4B59E9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6" y="6660"/>
              <a:ext cx="1749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Computer Room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262">
              <a:extLst>
                <a:ext uri="{FF2B5EF4-FFF2-40B4-BE49-F238E27FC236}">
                  <a16:creationId xmlns:a16="http://schemas.microsoft.com/office/drawing/2014/main" id="{A730151C-0599-B332-5216-29FBE8974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0" y="5751"/>
              <a:ext cx="3450" cy="8925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Text Box 261">
              <a:extLst>
                <a:ext uri="{FF2B5EF4-FFF2-40B4-BE49-F238E27FC236}">
                  <a16:creationId xmlns:a16="http://schemas.microsoft.com/office/drawing/2014/main" id="{D35120EC-7DC4-0107-06BE-6FAA2BC350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6" y="5719"/>
              <a:ext cx="969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M1 cell</a:t>
              </a:r>
              <a:endPara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68" name="Group 258">
              <a:extLst>
                <a:ext uri="{FF2B5EF4-FFF2-40B4-BE49-F238E27FC236}">
                  <a16:creationId xmlns:a16="http://schemas.microsoft.com/office/drawing/2014/main" id="{C51C48A8-6B45-8F55-31C7-17906A962E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8" y="8706"/>
              <a:ext cx="1432" cy="444"/>
              <a:chOff x="2522" y="8385"/>
              <a:chExt cx="1879" cy="720"/>
            </a:xfrm>
          </p:grpSpPr>
          <p:sp>
            <p:nvSpPr>
              <p:cNvPr id="325" name="AutoShape 260">
                <a:extLst>
                  <a:ext uri="{FF2B5EF4-FFF2-40B4-BE49-F238E27FC236}">
                    <a16:creationId xmlns:a16="http://schemas.microsoft.com/office/drawing/2014/main" id="{DC29AAAC-FE0B-4217-F7DA-FFBB17B74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8385"/>
                <a:ext cx="1879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Text Box 259">
                <a:extLst>
                  <a:ext uri="{FF2B5EF4-FFF2-40B4-BE49-F238E27FC236}">
                    <a16:creationId xmlns:a16="http://schemas.microsoft.com/office/drawing/2014/main" id="{486428BE-0B01-B53C-78FF-E224E0363F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8475"/>
                <a:ext cx="144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M1LCU(s)</a:t>
                </a:r>
                <a:endParaRPr kumimoji="0" lang="en-GB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9" name="AutoShape 257">
              <a:extLst>
                <a:ext uri="{FF2B5EF4-FFF2-40B4-BE49-F238E27FC236}">
                  <a16:creationId xmlns:a16="http://schemas.microsoft.com/office/drawing/2014/main" id="{1A027613-87D2-9944-1A9A-951B547861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9" y="9150"/>
              <a:ext cx="426" cy="4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0" name="Group 226">
              <a:extLst>
                <a:ext uri="{FF2B5EF4-FFF2-40B4-BE49-F238E27FC236}">
                  <a16:creationId xmlns:a16="http://schemas.microsoft.com/office/drawing/2014/main" id="{8968CABA-34E8-DBBD-24DD-43FD567AEA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0" y="6561"/>
              <a:ext cx="1401" cy="615"/>
              <a:chOff x="8850" y="6561"/>
              <a:chExt cx="1401" cy="615"/>
            </a:xfrm>
          </p:grpSpPr>
          <p:grpSp>
            <p:nvGrpSpPr>
              <p:cNvPr id="295" name="Group 249">
                <a:extLst>
                  <a:ext uri="{FF2B5EF4-FFF2-40B4-BE49-F238E27FC236}">
                    <a16:creationId xmlns:a16="http://schemas.microsoft.com/office/drawing/2014/main" id="{93E35E59-6A2A-EDB2-03E9-330DC55C00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318" name="AutoShape 256">
                  <a:extLst>
                    <a:ext uri="{FF2B5EF4-FFF2-40B4-BE49-F238E27FC236}">
                      <a16:creationId xmlns:a16="http://schemas.microsoft.com/office/drawing/2014/main" id="{CA82289B-2B73-C30B-9270-E68C9FA52F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AutoShape 255">
                  <a:extLst>
                    <a:ext uri="{FF2B5EF4-FFF2-40B4-BE49-F238E27FC236}">
                      <a16:creationId xmlns:a16="http://schemas.microsoft.com/office/drawing/2014/main" id="{4E45EE82-94CC-F992-8767-69D26F7871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AutoShape 254">
                  <a:extLst>
                    <a:ext uri="{FF2B5EF4-FFF2-40B4-BE49-F238E27FC236}">
                      <a16:creationId xmlns:a16="http://schemas.microsoft.com/office/drawing/2014/main" id="{07EB95F2-6CCA-B759-58B3-35463FE1FA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AutoShape 253">
                  <a:extLst>
                    <a:ext uri="{FF2B5EF4-FFF2-40B4-BE49-F238E27FC236}">
                      <a16:creationId xmlns:a16="http://schemas.microsoft.com/office/drawing/2014/main" id="{66C2D6F0-B600-0DE4-4EB7-6CEA630AE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AutoShape 252">
                  <a:extLst>
                    <a:ext uri="{FF2B5EF4-FFF2-40B4-BE49-F238E27FC236}">
                      <a16:creationId xmlns:a16="http://schemas.microsoft.com/office/drawing/2014/main" id="{76046793-6D5B-9444-919A-6E36606D39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AutoShape 251">
                  <a:extLst>
                    <a:ext uri="{FF2B5EF4-FFF2-40B4-BE49-F238E27FC236}">
                      <a16:creationId xmlns:a16="http://schemas.microsoft.com/office/drawing/2014/main" id="{A144788E-1739-36C8-CC4F-CB322F6C87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AutoShape 250">
                  <a:extLst>
                    <a:ext uri="{FF2B5EF4-FFF2-40B4-BE49-F238E27FC236}">
                      <a16:creationId xmlns:a16="http://schemas.microsoft.com/office/drawing/2014/main" id="{7B85D9E2-845A-8CDD-CA32-CA203D9F6C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6" name="Group 227">
                <a:extLst>
                  <a:ext uri="{FF2B5EF4-FFF2-40B4-BE49-F238E27FC236}">
                    <a16:creationId xmlns:a16="http://schemas.microsoft.com/office/drawing/2014/main" id="{6849AD04-A9EA-CEB5-FFE7-96D540C4B9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297" name="AutoShape 248">
                  <a:extLst>
                    <a:ext uri="{FF2B5EF4-FFF2-40B4-BE49-F238E27FC236}">
                      <a16:creationId xmlns:a16="http://schemas.microsoft.com/office/drawing/2014/main" id="{AFF0230B-AA90-6DDD-A3F1-83CF2BA3AD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AutoShape 247">
                  <a:extLst>
                    <a:ext uri="{FF2B5EF4-FFF2-40B4-BE49-F238E27FC236}">
                      <a16:creationId xmlns:a16="http://schemas.microsoft.com/office/drawing/2014/main" id="{69B8E152-8C9A-D0EB-27F3-5D37CAFAC7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AutoShape 246">
                  <a:extLst>
                    <a:ext uri="{FF2B5EF4-FFF2-40B4-BE49-F238E27FC236}">
                      <a16:creationId xmlns:a16="http://schemas.microsoft.com/office/drawing/2014/main" id="{73ED39D6-8A9D-3A56-1E6B-154C76D3D4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AutoShape 245">
                  <a:extLst>
                    <a:ext uri="{FF2B5EF4-FFF2-40B4-BE49-F238E27FC236}">
                      <a16:creationId xmlns:a16="http://schemas.microsoft.com/office/drawing/2014/main" id="{99BA3AC6-E85C-5A1B-3029-07C9D8A026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AutoShape 244">
                  <a:extLst>
                    <a:ext uri="{FF2B5EF4-FFF2-40B4-BE49-F238E27FC236}">
                      <a16:creationId xmlns:a16="http://schemas.microsoft.com/office/drawing/2014/main" id="{E155E4DB-308E-E9E6-AF85-643A6262FA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AutoShape 243">
                  <a:extLst>
                    <a:ext uri="{FF2B5EF4-FFF2-40B4-BE49-F238E27FC236}">
                      <a16:creationId xmlns:a16="http://schemas.microsoft.com/office/drawing/2014/main" id="{E5606785-0B07-5159-C0E3-B140B63A00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AutoShape 242">
                  <a:extLst>
                    <a:ext uri="{FF2B5EF4-FFF2-40B4-BE49-F238E27FC236}">
                      <a16:creationId xmlns:a16="http://schemas.microsoft.com/office/drawing/2014/main" id="{ACA2DCCB-D94F-3A8B-538C-E2C517D51E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AutoShape 241">
                  <a:extLst>
                    <a:ext uri="{FF2B5EF4-FFF2-40B4-BE49-F238E27FC236}">
                      <a16:creationId xmlns:a16="http://schemas.microsoft.com/office/drawing/2014/main" id="{E9D81C85-0F27-9FB7-FA7C-93661D9A17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AutoShape 240">
                  <a:extLst>
                    <a:ext uri="{FF2B5EF4-FFF2-40B4-BE49-F238E27FC236}">
                      <a16:creationId xmlns:a16="http://schemas.microsoft.com/office/drawing/2014/main" id="{025FECB4-4189-F128-5E7B-905C30CB00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AutoShape 239">
                  <a:extLst>
                    <a:ext uri="{FF2B5EF4-FFF2-40B4-BE49-F238E27FC236}">
                      <a16:creationId xmlns:a16="http://schemas.microsoft.com/office/drawing/2014/main" id="{5D436816-D3C3-89B8-6F82-F60A2B2B9B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AutoShape 238">
                  <a:extLst>
                    <a:ext uri="{FF2B5EF4-FFF2-40B4-BE49-F238E27FC236}">
                      <a16:creationId xmlns:a16="http://schemas.microsoft.com/office/drawing/2014/main" id="{247636EC-DBC9-A18C-12B2-FDE43B42C9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AutoShape 237">
                  <a:extLst>
                    <a:ext uri="{FF2B5EF4-FFF2-40B4-BE49-F238E27FC236}">
                      <a16:creationId xmlns:a16="http://schemas.microsoft.com/office/drawing/2014/main" id="{CB35A8BA-A484-81C8-A53F-865F93175B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AutoShape 236">
                  <a:extLst>
                    <a:ext uri="{FF2B5EF4-FFF2-40B4-BE49-F238E27FC236}">
                      <a16:creationId xmlns:a16="http://schemas.microsoft.com/office/drawing/2014/main" id="{00D4B567-81AC-630C-825C-6CB52704B2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AutoShape 235">
                  <a:extLst>
                    <a:ext uri="{FF2B5EF4-FFF2-40B4-BE49-F238E27FC236}">
                      <a16:creationId xmlns:a16="http://schemas.microsoft.com/office/drawing/2014/main" id="{D2CA2732-6A24-420E-5AA1-9040F0B05E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AutoShape 234">
                  <a:extLst>
                    <a:ext uri="{FF2B5EF4-FFF2-40B4-BE49-F238E27FC236}">
                      <a16:creationId xmlns:a16="http://schemas.microsoft.com/office/drawing/2014/main" id="{845EF5C3-72A0-476C-28B5-5AE4D40608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AutoShape 233">
                  <a:extLst>
                    <a:ext uri="{FF2B5EF4-FFF2-40B4-BE49-F238E27FC236}">
                      <a16:creationId xmlns:a16="http://schemas.microsoft.com/office/drawing/2014/main" id="{CBE69D21-872F-BE06-F8EF-2AAB8A3D41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AutoShape 232">
                  <a:extLst>
                    <a:ext uri="{FF2B5EF4-FFF2-40B4-BE49-F238E27FC236}">
                      <a16:creationId xmlns:a16="http://schemas.microsoft.com/office/drawing/2014/main" id="{6FC7A04A-D763-ECFB-6A16-772FBBF477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AutoShape 231">
                  <a:extLst>
                    <a:ext uri="{FF2B5EF4-FFF2-40B4-BE49-F238E27FC236}">
                      <a16:creationId xmlns:a16="http://schemas.microsoft.com/office/drawing/2014/main" id="{7BB9EFBD-0BB1-30A7-ABFB-8ECF03F2D4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AutoShape 230">
                  <a:extLst>
                    <a:ext uri="{FF2B5EF4-FFF2-40B4-BE49-F238E27FC236}">
                      <a16:creationId xmlns:a16="http://schemas.microsoft.com/office/drawing/2014/main" id="{40F9C45C-0045-5BDA-DC5A-51A69DF538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AutoShape 229">
                  <a:extLst>
                    <a:ext uri="{FF2B5EF4-FFF2-40B4-BE49-F238E27FC236}">
                      <a16:creationId xmlns:a16="http://schemas.microsoft.com/office/drawing/2014/main" id="{812C6AF8-84E5-3554-DB5C-0882297860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AutoShape 228">
                  <a:extLst>
                    <a:ext uri="{FF2B5EF4-FFF2-40B4-BE49-F238E27FC236}">
                      <a16:creationId xmlns:a16="http://schemas.microsoft.com/office/drawing/2014/main" id="{1AAC30BB-8814-EB33-BE99-3980261AAB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1" name="Group 195">
              <a:extLst>
                <a:ext uri="{FF2B5EF4-FFF2-40B4-BE49-F238E27FC236}">
                  <a16:creationId xmlns:a16="http://schemas.microsoft.com/office/drawing/2014/main" id="{84A0FF73-0AC5-1B1D-2EC7-31079EB691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65" y="7356"/>
              <a:ext cx="1401" cy="615"/>
              <a:chOff x="8850" y="6561"/>
              <a:chExt cx="1401" cy="615"/>
            </a:xfrm>
          </p:grpSpPr>
          <p:grpSp>
            <p:nvGrpSpPr>
              <p:cNvPr id="265" name="Group 218">
                <a:extLst>
                  <a:ext uri="{FF2B5EF4-FFF2-40B4-BE49-F238E27FC236}">
                    <a16:creationId xmlns:a16="http://schemas.microsoft.com/office/drawing/2014/main" id="{28FEE67B-A7C1-0ED8-87F9-4CE76402BE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288" name="AutoShape 225">
                  <a:extLst>
                    <a:ext uri="{FF2B5EF4-FFF2-40B4-BE49-F238E27FC236}">
                      <a16:creationId xmlns:a16="http://schemas.microsoft.com/office/drawing/2014/main" id="{B433321B-8DD6-B85A-DD38-4206396512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AutoShape 224">
                  <a:extLst>
                    <a:ext uri="{FF2B5EF4-FFF2-40B4-BE49-F238E27FC236}">
                      <a16:creationId xmlns:a16="http://schemas.microsoft.com/office/drawing/2014/main" id="{0C6FB369-3315-9382-A33F-A665E8017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AutoShape 223">
                  <a:extLst>
                    <a:ext uri="{FF2B5EF4-FFF2-40B4-BE49-F238E27FC236}">
                      <a16:creationId xmlns:a16="http://schemas.microsoft.com/office/drawing/2014/main" id="{FAAB1BC2-43AA-2014-DDF0-186BD73660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AutoShape 222">
                  <a:extLst>
                    <a:ext uri="{FF2B5EF4-FFF2-40B4-BE49-F238E27FC236}">
                      <a16:creationId xmlns:a16="http://schemas.microsoft.com/office/drawing/2014/main" id="{92CEF875-6530-F90F-9E10-48EA6DCC3C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AutoShape 221">
                  <a:extLst>
                    <a:ext uri="{FF2B5EF4-FFF2-40B4-BE49-F238E27FC236}">
                      <a16:creationId xmlns:a16="http://schemas.microsoft.com/office/drawing/2014/main" id="{E31FA4A7-29FA-611A-57BD-D6C3191D85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AutoShape 220">
                  <a:extLst>
                    <a:ext uri="{FF2B5EF4-FFF2-40B4-BE49-F238E27FC236}">
                      <a16:creationId xmlns:a16="http://schemas.microsoft.com/office/drawing/2014/main" id="{4DB57A5B-A8BD-83BD-39E6-894E5E5F64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AutoShape 219">
                  <a:extLst>
                    <a:ext uri="{FF2B5EF4-FFF2-40B4-BE49-F238E27FC236}">
                      <a16:creationId xmlns:a16="http://schemas.microsoft.com/office/drawing/2014/main" id="{96903CB5-EA5C-D33A-C572-C5A0974C0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" name="Group 196">
                <a:extLst>
                  <a:ext uri="{FF2B5EF4-FFF2-40B4-BE49-F238E27FC236}">
                    <a16:creationId xmlns:a16="http://schemas.microsoft.com/office/drawing/2014/main" id="{62284FBF-E68A-A15A-BF45-95E4AB927A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267" name="AutoShape 217">
                  <a:extLst>
                    <a:ext uri="{FF2B5EF4-FFF2-40B4-BE49-F238E27FC236}">
                      <a16:creationId xmlns:a16="http://schemas.microsoft.com/office/drawing/2014/main" id="{A343BFE8-E1D1-AA15-4621-C1D4E52416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AutoShape 216">
                  <a:extLst>
                    <a:ext uri="{FF2B5EF4-FFF2-40B4-BE49-F238E27FC236}">
                      <a16:creationId xmlns:a16="http://schemas.microsoft.com/office/drawing/2014/main" id="{823FE191-13E5-D370-F80B-8182A164A7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AutoShape 215">
                  <a:extLst>
                    <a:ext uri="{FF2B5EF4-FFF2-40B4-BE49-F238E27FC236}">
                      <a16:creationId xmlns:a16="http://schemas.microsoft.com/office/drawing/2014/main" id="{7B6035BE-4073-4ACE-F0AB-B2288E6673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AutoShape 214">
                  <a:extLst>
                    <a:ext uri="{FF2B5EF4-FFF2-40B4-BE49-F238E27FC236}">
                      <a16:creationId xmlns:a16="http://schemas.microsoft.com/office/drawing/2014/main" id="{5665AD1D-E7BA-614C-9DC0-D5468C82AA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AutoShape 213">
                  <a:extLst>
                    <a:ext uri="{FF2B5EF4-FFF2-40B4-BE49-F238E27FC236}">
                      <a16:creationId xmlns:a16="http://schemas.microsoft.com/office/drawing/2014/main" id="{15075BB8-4F9D-0A1B-332A-E6DAB3EF3E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AutoShape 212">
                  <a:extLst>
                    <a:ext uri="{FF2B5EF4-FFF2-40B4-BE49-F238E27FC236}">
                      <a16:creationId xmlns:a16="http://schemas.microsoft.com/office/drawing/2014/main" id="{5DC45192-22F9-DFB9-EB47-6DE0B37434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AutoShape 211">
                  <a:extLst>
                    <a:ext uri="{FF2B5EF4-FFF2-40B4-BE49-F238E27FC236}">
                      <a16:creationId xmlns:a16="http://schemas.microsoft.com/office/drawing/2014/main" id="{FA5AB1ED-4A50-10FF-D6E6-B0F3A12312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AutoShape 210">
                  <a:extLst>
                    <a:ext uri="{FF2B5EF4-FFF2-40B4-BE49-F238E27FC236}">
                      <a16:creationId xmlns:a16="http://schemas.microsoft.com/office/drawing/2014/main" id="{BD5F82D8-3CC6-3D35-9F71-EF555D856A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AutoShape 209">
                  <a:extLst>
                    <a:ext uri="{FF2B5EF4-FFF2-40B4-BE49-F238E27FC236}">
                      <a16:creationId xmlns:a16="http://schemas.microsoft.com/office/drawing/2014/main" id="{5F4A59EA-14B7-03F4-BB48-CC3240BC2E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AutoShape 208">
                  <a:extLst>
                    <a:ext uri="{FF2B5EF4-FFF2-40B4-BE49-F238E27FC236}">
                      <a16:creationId xmlns:a16="http://schemas.microsoft.com/office/drawing/2014/main" id="{68CDF624-6A07-F1DE-B0DD-EA228A1E41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AutoShape 207">
                  <a:extLst>
                    <a:ext uri="{FF2B5EF4-FFF2-40B4-BE49-F238E27FC236}">
                      <a16:creationId xmlns:a16="http://schemas.microsoft.com/office/drawing/2014/main" id="{EB651094-DB6D-176B-6F2F-2A6D5F94D0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AutoShape 206">
                  <a:extLst>
                    <a:ext uri="{FF2B5EF4-FFF2-40B4-BE49-F238E27FC236}">
                      <a16:creationId xmlns:a16="http://schemas.microsoft.com/office/drawing/2014/main" id="{65793C62-CD25-4122-53C8-408B54594C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AutoShape 205">
                  <a:extLst>
                    <a:ext uri="{FF2B5EF4-FFF2-40B4-BE49-F238E27FC236}">
                      <a16:creationId xmlns:a16="http://schemas.microsoft.com/office/drawing/2014/main" id="{0F8CDEA8-40D2-D662-DB28-5AC82DBADE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AutoShape 204">
                  <a:extLst>
                    <a:ext uri="{FF2B5EF4-FFF2-40B4-BE49-F238E27FC236}">
                      <a16:creationId xmlns:a16="http://schemas.microsoft.com/office/drawing/2014/main" id="{AA861D0D-118C-73AD-F519-217CAB3DE0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AutoShape 203">
                  <a:extLst>
                    <a:ext uri="{FF2B5EF4-FFF2-40B4-BE49-F238E27FC236}">
                      <a16:creationId xmlns:a16="http://schemas.microsoft.com/office/drawing/2014/main" id="{078228E6-0C4D-7429-98B3-6E5178AEF7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AutoShape 202">
                  <a:extLst>
                    <a:ext uri="{FF2B5EF4-FFF2-40B4-BE49-F238E27FC236}">
                      <a16:creationId xmlns:a16="http://schemas.microsoft.com/office/drawing/2014/main" id="{AF29E0A6-7B82-86CB-3573-5668B7DF45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AutoShape 201">
                  <a:extLst>
                    <a:ext uri="{FF2B5EF4-FFF2-40B4-BE49-F238E27FC236}">
                      <a16:creationId xmlns:a16="http://schemas.microsoft.com/office/drawing/2014/main" id="{969010E7-DFD4-205D-5081-BDAD3EAEA0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AutoShape 200">
                  <a:extLst>
                    <a:ext uri="{FF2B5EF4-FFF2-40B4-BE49-F238E27FC236}">
                      <a16:creationId xmlns:a16="http://schemas.microsoft.com/office/drawing/2014/main" id="{C4C58DE2-B38F-267F-0F65-37B4B329FB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AutoShape 199">
                  <a:extLst>
                    <a:ext uri="{FF2B5EF4-FFF2-40B4-BE49-F238E27FC236}">
                      <a16:creationId xmlns:a16="http://schemas.microsoft.com/office/drawing/2014/main" id="{944CBAB8-9E4E-8429-C363-42F51569EA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AutoShape 198">
                  <a:extLst>
                    <a:ext uri="{FF2B5EF4-FFF2-40B4-BE49-F238E27FC236}">
                      <a16:creationId xmlns:a16="http://schemas.microsoft.com/office/drawing/2014/main" id="{A682BF58-3B02-E4A5-09EE-51911AA8B4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AutoShape 197">
                  <a:extLst>
                    <a:ext uri="{FF2B5EF4-FFF2-40B4-BE49-F238E27FC236}">
                      <a16:creationId xmlns:a16="http://schemas.microsoft.com/office/drawing/2014/main" id="{69AF00BD-DB64-E523-A219-5E0EE155F8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2" name="Group 164">
              <a:extLst>
                <a:ext uri="{FF2B5EF4-FFF2-40B4-BE49-F238E27FC236}">
                  <a16:creationId xmlns:a16="http://schemas.microsoft.com/office/drawing/2014/main" id="{B36D4C78-42B4-B2FC-9A4C-65529BBC55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62" y="8455"/>
              <a:ext cx="1401" cy="615"/>
              <a:chOff x="8850" y="6561"/>
              <a:chExt cx="1401" cy="615"/>
            </a:xfrm>
          </p:grpSpPr>
          <p:grpSp>
            <p:nvGrpSpPr>
              <p:cNvPr id="235" name="Group 187">
                <a:extLst>
                  <a:ext uri="{FF2B5EF4-FFF2-40B4-BE49-F238E27FC236}">
                    <a16:creationId xmlns:a16="http://schemas.microsoft.com/office/drawing/2014/main" id="{032F8CC3-F656-26F5-9398-0C93D447F1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258" name="AutoShape 194">
                  <a:extLst>
                    <a:ext uri="{FF2B5EF4-FFF2-40B4-BE49-F238E27FC236}">
                      <a16:creationId xmlns:a16="http://schemas.microsoft.com/office/drawing/2014/main" id="{809A04AB-2845-7B97-DDC2-3092B48065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AutoShape 193">
                  <a:extLst>
                    <a:ext uri="{FF2B5EF4-FFF2-40B4-BE49-F238E27FC236}">
                      <a16:creationId xmlns:a16="http://schemas.microsoft.com/office/drawing/2014/main" id="{8465CAF5-C203-7673-EA5E-FC92FFE52B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AutoShape 192">
                  <a:extLst>
                    <a:ext uri="{FF2B5EF4-FFF2-40B4-BE49-F238E27FC236}">
                      <a16:creationId xmlns:a16="http://schemas.microsoft.com/office/drawing/2014/main" id="{1F0DBCF3-427B-2C65-48A3-E40C59491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AutoShape 191">
                  <a:extLst>
                    <a:ext uri="{FF2B5EF4-FFF2-40B4-BE49-F238E27FC236}">
                      <a16:creationId xmlns:a16="http://schemas.microsoft.com/office/drawing/2014/main" id="{3CBAFBD5-4E11-5640-BC53-78280F66D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AutoShape 190">
                  <a:extLst>
                    <a:ext uri="{FF2B5EF4-FFF2-40B4-BE49-F238E27FC236}">
                      <a16:creationId xmlns:a16="http://schemas.microsoft.com/office/drawing/2014/main" id="{981CC982-0E59-577F-EA49-1EA0363394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AutoShape 189">
                  <a:extLst>
                    <a:ext uri="{FF2B5EF4-FFF2-40B4-BE49-F238E27FC236}">
                      <a16:creationId xmlns:a16="http://schemas.microsoft.com/office/drawing/2014/main" id="{68E680E1-474B-B841-4118-0778FB5DA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AutoShape 188">
                  <a:extLst>
                    <a:ext uri="{FF2B5EF4-FFF2-40B4-BE49-F238E27FC236}">
                      <a16:creationId xmlns:a16="http://schemas.microsoft.com/office/drawing/2014/main" id="{E3919ECE-9366-11B5-7E2A-2A98F7A9A4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36" name="Group 165">
                <a:extLst>
                  <a:ext uri="{FF2B5EF4-FFF2-40B4-BE49-F238E27FC236}">
                    <a16:creationId xmlns:a16="http://schemas.microsoft.com/office/drawing/2014/main" id="{C79F2743-7F25-BCEF-17E2-25F24C4818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237" name="AutoShape 186">
                  <a:extLst>
                    <a:ext uri="{FF2B5EF4-FFF2-40B4-BE49-F238E27FC236}">
                      <a16:creationId xmlns:a16="http://schemas.microsoft.com/office/drawing/2014/main" id="{2F5ADED1-0A71-B554-C073-89688C9FA5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AutoShape 185">
                  <a:extLst>
                    <a:ext uri="{FF2B5EF4-FFF2-40B4-BE49-F238E27FC236}">
                      <a16:creationId xmlns:a16="http://schemas.microsoft.com/office/drawing/2014/main" id="{25261DF4-8B7B-A4D0-05DD-14868CBE22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AutoShape 184">
                  <a:extLst>
                    <a:ext uri="{FF2B5EF4-FFF2-40B4-BE49-F238E27FC236}">
                      <a16:creationId xmlns:a16="http://schemas.microsoft.com/office/drawing/2014/main" id="{4D5C4309-6883-1CBE-5BEC-0677A95B6C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AutoShape 183">
                  <a:extLst>
                    <a:ext uri="{FF2B5EF4-FFF2-40B4-BE49-F238E27FC236}">
                      <a16:creationId xmlns:a16="http://schemas.microsoft.com/office/drawing/2014/main" id="{7CD13942-35CE-AAC8-BCB0-C5CEAE87AB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AutoShape 182">
                  <a:extLst>
                    <a:ext uri="{FF2B5EF4-FFF2-40B4-BE49-F238E27FC236}">
                      <a16:creationId xmlns:a16="http://schemas.microsoft.com/office/drawing/2014/main" id="{132E3987-27BD-0A7A-D25D-16F55DF27F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AutoShape 181">
                  <a:extLst>
                    <a:ext uri="{FF2B5EF4-FFF2-40B4-BE49-F238E27FC236}">
                      <a16:creationId xmlns:a16="http://schemas.microsoft.com/office/drawing/2014/main" id="{5FF3EE0C-4866-F024-C3A1-36A30E8FDC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AutoShape 180">
                  <a:extLst>
                    <a:ext uri="{FF2B5EF4-FFF2-40B4-BE49-F238E27FC236}">
                      <a16:creationId xmlns:a16="http://schemas.microsoft.com/office/drawing/2014/main" id="{C64C737D-3689-0F90-5812-CDF336C5A4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AutoShape 179">
                  <a:extLst>
                    <a:ext uri="{FF2B5EF4-FFF2-40B4-BE49-F238E27FC236}">
                      <a16:creationId xmlns:a16="http://schemas.microsoft.com/office/drawing/2014/main" id="{0FD1D063-1712-BD06-85FD-8CC7D4E830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AutoShape 178">
                  <a:extLst>
                    <a:ext uri="{FF2B5EF4-FFF2-40B4-BE49-F238E27FC236}">
                      <a16:creationId xmlns:a16="http://schemas.microsoft.com/office/drawing/2014/main" id="{9ADCA110-7CD4-D0AC-9DFA-265DF476C4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AutoShape 177">
                  <a:extLst>
                    <a:ext uri="{FF2B5EF4-FFF2-40B4-BE49-F238E27FC236}">
                      <a16:creationId xmlns:a16="http://schemas.microsoft.com/office/drawing/2014/main" id="{AC3C6E17-AC61-2B86-C0DF-87243B2EC2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AutoShape 176">
                  <a:extLst>
                    <a:ext uri="{FF2B5EF4-FFF2-40B4-BE49-F238E27FC236}">
                      <a16:creationId xmlns:a16="http://schemas.microsoft.com/office/drawing/2014/main" id="{890D645B-4117-9A9B-F3D3-0E0154BB54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AutoShape 175">
                  <a:extLst>
                    <a:ext uri="{FF2B5EF4-FFF2-40B4-BE49-F238E27FC236}">
                      <a16:creationId xmlns:a16="http://schemas.microsoft.com/office/drawing/2014/main" id="{DE6DAB1C-0A37-F9BA-3021-5DF076FDE3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AutoShape 174">
                  <a:extLst>
                    <a:ext uri="{FF2B5EF4-FFF2-40B4-BE49-F238E27FC236}">
                      <a16:creationId xmlns:a16="http://schemas.microsoft.com/office/drawing/2014/main" id="{CADCF368-AEFF-54B1-43DB-603C38D7AC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AutoShape 173">
                  <a:extLst>
                    <a:ext uri="{FF2B5EF4-FFF2-40B4-BE49-F238E27FC236}">
                      <a16:creationId xmlns:a16="http://schemas.microsoft.com/office/drawing/2014/main" id="{F43E64CA-EE6C-9CAA-197B-8BCA540D7F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AutoShape 172">
                  <a:extLst>
                    <a:ext uri="{FF2B5EF4-FFF2-40B4-BE49-F238E27FC236}">
                      <a16:creationId xmlns:a16="http://schemas.microsoft.com/office/drawing/2014/main" id="{22973D60-147E-6038-9979-11B4F06D5E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AutoShape 171">
                  <a:extLst>
                    <a:ext uri="{FF2B5EF4-FFF2-40B4-BE49-F238E27FC236}">
                      <a16:creationId xmlns:a16="http://schemas.microsoft.com/office/drawing/2014/main" id="{F2306F14-ECF7-189B-F4D1-F691E6C05B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AutoShape 170">
                  <a:extLst>
                    <a:ext uri="{FF2B5EF4-FFF2-40B4-BE49-F238E27FC236}">
                      <a16:creationId xmlns:a16="http://schemas.microsoft.com/office/drawing/2014/main" id="{8A76AE11-FC31-0EC0-F09E-7648088BC2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AutoShape 169">
                  <a:extLst>
                    <a:ext uri="{FF2B5EF4-FFF2-40B4-BE49-F238E27FC236}">
                      <a16:creationId xmlns:a16="http://schemas.microsoft.com/office/drawing/2014/main" id="{ED739CD6-150C-C810-D5D5-B8E476A2C9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AutoShape 168">
                  <a:extLst>
                    <a:ext uri="{FF2B5EF4-FFF2-40B4-BE49-F238E27FC236}">
                      <a16:creationId xmlns:a16="http://schemas.microsoft.com/office/drawing/2014/main" id="{14CE8651-FAF5-4E84-38BE-59A7429357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AutoShape 167">
                  <a:extLst>
                    <a:ext uri="{FF2B5EF4-FFF2-40B4-BE49-F238E27FC236}">
                      <a16:creationId xmlns:a16="http://schemas.microsoft.com/office/drawing/2014/main" id="{A56E8DF6-C62E-1388-ED33-6F7D5541E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AutoShape 166">
                  <a:extLst>
                    <a:ext uri="{FF2B5EF4-FFF2-40B4-BE49-F238E27FC236}">
                      <a16:creationId xmlns:a16="http://schemas.microsoft.com/office/drawing/2014/main" id="{C8B8C5D3-4B2F-AD6A-EC15-F4C34DC963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3" name="Group 133">
              <a:extLst>
                <a:ext uri="{FF2B5EF4-FFF2-40B4-BE49-F238E27FC236}">
                  <a16:creationId xmlns:a16="http://schemas.microsoft.com/office/drawing/2014/main" id="{20B6DF77-D0DE-04DD-29AD-BBF62B77AD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9" y="9255"/>
              <a:ext cx="1401" cy="615"/>
              <a:chOff x="8850" y="6561"/>
              <a:chExt cx="1401" cy="615"/>
            </a:xfrm>
          </p:grpSpPr>
          <p:grpSp>
            <p:nvGrpSpPr>
              <p:cNvPr id="205" name="Group 156">
                <a:extLst>
                  <a:ext uri="{FF2B5EF4-FFF2-40B4-BE49-F238E27FC236}">
                    <a16:creationId xmlns:a16="http://schemas.microsoft.com/office/drawing/2014/main" id="{BE930CE3-FF93-B0D3-ECFF-6B917F69DF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228" name="AutoShape 163">
                  <a:extLst>
                    <a:ext uri="{FF2B5EF4-FFF2-40B4-BE49-F238E27FC236}">
                      <a16:creationId xmlns:a16="http://schemas.microsoft.com/office/drawing/2014/main" id="{C8AEC75B-0C23-1417-68AC-605923E8A9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AutoShape 162">
                  <a:extLst>
                    <a:ext uri="{FF2B5EF4-FFF2-40B4-BE49-F238E27FC236}">
                      <a16:creationId xmlns:a16="http://schemas.microsoft.com/office/drawing/2014/main" id="{118931E1-ED96-DC87-1501-26043E06B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AutoShape 161">
                  <a:extLst>
                    <a:ext uri="{FF2B5EF4-FFF2-40B4-BE49-F238E27FC236}">
                      <a16:creationId xmlns:a16="http://schemas.microsoft.com/office/drawing/2014/main" id="{31C9BC10-301C-E1C1-9BFF-F87D63F4B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AutoShape 160">
                  <a:extLst>
                    <a:ext uri="{FF2B5EF4-FFF2-40B4-BE49-F238E27FC236}">
                      <a16:creationId xmlns:a16="http://schemas.microsoft.com/office/drawing/2014/main" id="{74A1D130-DFDA-DF22-5437-B53C2F21A8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AutoShape 159">
                  <a:extLst>
                    <a:ext uri="{FF2B5EF4-FFF2-40B4-BE49-F238E27FC236}">
                      <a16:creationId xmlns:a16="http://schemas.microsoft.com/office/drawing/2014/main" id="{DD7E6E0B-4ACD-BA6D-2BAA-CD4D1AA673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AutoShape 158">
                  <a:extLst>
                    <a:ext uri="{FF2B5EF4-FFF2-40B4-BE49-F238E27FC236}">
                      <a16:creationId xmlns:a16="http://schemas.microsoft.com/office/drawing/2014/main" id="{6C1ACC6D-43AC-C112-5EBF-3EFCB4A28A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AutoShape 157">
                  <a:extLst>
                    <a:ext uri="{FF2B5EF4-FFF2-40B4-BE49-F238E27FC236}">
                      <a16:creationId xmlns:a16="http://schemas.microsoft.com/office/drawing/2014/main" id="{C15747AB-017E-B540-2E47-74256FE4E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6" name="Group 134">
                <a:extLst>
                  <a:ext uri="{FF2B5EF4-FFF2-40B4-BE49-F238E27FC236}">
                    <a16:creationId xmlns:a16="http://schemas.microsoft.com/office/drawing/2014/main" id="{49773215-FAB9-DBC7-1022-9DF9ED55DD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207" name="AutoShape 155">
                  <a:extLst>
                    <a:ext uri="{FF2B5EF4-FFF2-40B4-BE49-F238E27FC236}">
                      <a16:creationId xmlns:a16="http://schemas.microsoft.com/office/drawing/2014/main" id="{26C46A4C-AB0E-75EB-8B6F-5B1A071EBB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AutoShape 154">
                  <a:extLst>
                    <a:ext uri="{FF2B5EF4-FFF2-40B4-BE49-F238E27FC236}">
                      <a16:creationId xmlns:a16="http://schemas.microsoft.com/office/drawing/2014/main" id="{DE6410AA-6E87-8F1E-9BC0-8211E74377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AutoShape 153">
                  <a:extLst>
                    <a:ext uri="{FF2B5EF4-FFF2-40B4-BE49-F238E27FC236}">
                      <a16:creationId xmlns:a16="http://schemas.microsoft.com/office/drawing/2014/main" id="{CB3362C2-4DC9-903D-F113-027A8C2D35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AutoShape 152">
                  <a:extLst>
                    <a:ext uri="{FF2B5EF4-FFF2-40B4-BE49-F238E27FC236}">
                      <a16:creationId xmlns:a16="http://schemas.microsoft.com/office/drawing/2014/main" id="{877BBE5D-BD06-7C93-46A5-AF8970563E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AutoShape 151">
                  <a:extLst>
                    <a:ext uri="{FF2B5EF4-FFF2-40B4-BE49-F238E27FC236}">
                      <a16:creationId xmlns:a16="http://schemas.microsoft.com/office/drawing/2014/main" id="{5AC601F5-FAE4-3D05-163E-0D817F8D3E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AutoShape 150">
                  <a:extLst>
                    <a:ext uri="{FF2B5EF4-FFF2-40B4-BE49-F238E27FC236}">
                      <a16:creationId xmlns:a16="http://schemas.microsoft.com/office/drawing/2014/main" id="{F50968F6-E3A0-6BE7-23A4-57AAAE8F69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AutoShape 149">
                  <a:extLst>
                    <a:ext uri="{FF2B5EF4-FFF2-40B4-BE49-F238E27FC236}">
                      <a16:creationId xmlns:a16="http://schemas.microsoft.com/office/drawing/2014/main" id="{2F9E1BC9-6F06-E0A4-9DEC-95F1CA06BD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AutoShape 148">
                  <a:extLst>
                    <a:ext uri="{FF2B5EF4-FFF2-40B4-BE49-F238E27FC236}">
                      <a16:creationId xmlns:a16="http://schemas.microsoft.com/office/drawing/2014/main" id="{2CC9FAB1-1E5C-038D-96A5-3A00B4E933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AutoShape 147">
                  <a:extLst>
                    <a:ext uri="{FF2B5EF4-FFF2-40B4-BE49-F238E27FC236}">
                      <a16:creationId xmlns:a16="http://schemas.microsoft.com/office/drawing/2014/main" id="{09B4F4AD-8030-550D-894A-E74C5A3D18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AutoShape 146">
                  <a:extLst>
                    <a:ext uri="{FF2B5EF4-FFF2-40B4-BE49-F238E27FC236}">
                      <a16:creationId xmlns:a16="http://schemas.microsoft.com/office/drawing/2014/main" id="{53951417-6C90-42B4-4A10-1982210DB5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AutoShape 145">
                  <a:extLst>
                    <a:ext uri="{FF2B5EF4-FFF2-40B4-BE49-F238E27FC236}">
                      <a16:creationId xmlns:a16="http://schemas.microsoft.com/office/drawing/2014/main" id="{A78F92CA-9B27-1337-6690-2CCA8F7F3E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AutoShape 144">
                  <a:extLst>
                    <a:ext uri="{FF2B5EF4-FFF2-40B4-BE49-F238E27FC236}">
                      <a16:creationId xmlns:a16="http://schemas.microsoft.com/office/drawing/2014/main" id="{A014FBA4-A896-01D3-CE16-4D9ECE3144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AutoShape 143">
                  <a:extLst>
                    <a:ext uri="{FF2B5EF4-FFF2-40B4-BE49-F238E27FC236}">
                      <a16:creationId xmlns:a16="http://schemas.microsoft.com/office/drawing/2014/main" id="{C318950B-FEDC-65AC-3498-A85D9BA73D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AutoShape 142">
                  <a:extLst>
                    <a:ext uri="{FF2B5EF4-FFF2-40B4-BE49-F238E27FC236}">
                      <a16:creationId xmlns:a16="http://schemas.microsoft.com/office/drawing/2014/main" id="{CD7C56FA-1280-3870-F6C3-592A3D02D9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AutoShape 141">
                  <a:extLst>
                    <a:ext uri="{FF2B5EF4-FFF2-40B4-BE49-F238E27FC236}">
                      <a16:creationId xmlns:a16="http://schemas.microsoft.com/office/drawing/2014/main" id="{F620275D-F186-D866-34A3-69D3E371051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AutoShape 140">
                  <a:extLst>
                    <a:ext uri="{FF2B5EF4-FFF2-40B4-BE49-F238E27FC236}">
                      <a16:creationId xmlns:a16="http://schemas.microsoft.com/office/drawing/2014/main" id="{AEEDC1CF-BB02-BF98-5EC5-EFEB5755AB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AutoShape 139">
                  <a:extLst>
                    <a:ext uri="{FF2B5EF4-FFF2-40B4-BE49-F238E27FC236}">
                      <a16:creationId xmlns:a16="http://schemas.microsoft.com/office/drawing/2014/main" id="{4001E233-3D26-0990-0024-814E028944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AutoShape 138">
                  <a:extLst>
                    <a:ext uri="{FF2B5EF4-FFF2-40B4-BE49-F238E27FC236}">
                      <a16:creationId xmlns:a16="http://schemas.microsoft.com/office/drawing/2014/main" id="{62B12353-C0EF-0CE7-404D-FD78E210C3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AutoShape 137">
                  <a:extLst>
                    <a:ext uri="{FF2B5EF4-FFF2-40B4-BE49-F238E27FC236}">
                      <a16:creationId xmlns:a16="http://schemas.microsoft.com/office/drawing/2014/main" id="{E5E768D9-BC5F-A07B-A089-726EB0B6E8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AutoShape 136">
                  <a:extLst>
                    <a:ext uri="{FF2B5EF4-FFF2-40B4-BE49-F238E27FC236}">
                      <a16:creationId xmlns:a16="http://schemas.microsoft.com/office/drawing/2014/main" id="{46AF3CA6-9264-5154-3311-75D80B90E4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AutoShape 135">
                  <a:extLst>
                    <a:ext uri="{FF2B5EF4-FFF2-40B4-BE49-F238E27FC236}">
                      <a16:creationId xmlns:a16="http://schemas.microsoft.com/office/drawing/2014/main" id="{BD8979E8-3C1D-E28B-E348-82FEBE11CD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4" name="Group 102">
              <a:extLst>
                <a:ext uri="{FF2B5EF4-FFF2-40B4-BE49-F238E27FC236}">
                  <a16:creationId xmlns:a16="http://schemas.microsoft.com/office/drawing/2014/main" id="{D2E13BE6-34F7-5440-5799-D283C55943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8" y="10850"/>
              <a:ext cx="1401" cy="615"/>
              <a:chOff x="8850" y="6561"/>
              <a:chExt cx="1401" cy="615"/>
            </a:xfrm>
          </p:grpSpPr>
          <p:grpSp>
            <p:nvGrpSpPr>
              <p:cNvPr id="175" name="Group 125">
                <a:extLst>
                  <a:ext uri="{FF2B5EF4-FFF2-40B4-BE49-F238E27FC236}">
                    <a16:creationId xmlns:a16="http://schemas.microsoft.com/office/drawing/2014/main" id="{E7F893B5-6358-80E0-8534-62EC85B001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198" name="AutoShape 132">
                  <a:extLst>
                    <a:ext uri="{FF2B5EF4-FFF2-40B4-BE49-F238E27FC236}">
                      <a16:creationId xmlns:a16="http://schemas.microsoft.com/office/drawing/2014/main" id="{12DF1DDF-80BE-E8C7-F669-B22973FB97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AutoShape 131">
                  <a:extLst>
                    <a:ext uri="{FF2B5EF4-FFF2-40B4-BE49-F238E27FC236}">
                      <a16:creationId xmlns:a16="http://schemas.microsoft.com/office/drawing/2014/main" id="{CDF0544E-5CFC-3C23-F81C-DD87B4E6E0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AutoShape 130">
                  <a:extLst>
                    <a:ext uri="{FF2B5EF4-FFF2-40B4-BE49-F238E27FC236}">
                      <a16:creationId xmlns:a16="http://schemas.microsoft.com/office/drawing/2014/main" id="{BB7C3FE9-9345-7F3E-79E1-46A3782966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AutoShape 129">
                  <a:extLst>
                    <a:ext uri="{FF2B5EF4-FFF2-40B4-BE49-F238E27FC236}">
                      <a16:creationId xmlns:a16="http://schemas.microsoft.com/office/drawing/2014/main" id="{FD6CF23E-AAE3-DB3A-1F72-51783D946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AutoShape 128">
                  <a:extLst>
                    <a:ext uri="{FF2B5EF4-FFF2-40B4-BE49-F238E27FC236}">
                      <a16:creationId xmlns:a16="http://schemas.microsoft.com/office/drawing/2014/main" id="{B7DF4081-B722-BBD0-7DF4-9466D6DF43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AutoShape 127">
                  <a:extLst>
                    <a:ext uri="{FF2B5EF4-FFF2-40B4-BE49-F238E27FC236}">
                      <a16:creationId xmlns:a16="http://schemas.microsoft.com/office/drawing/2014/main" id="{83F35331-2758-6356-088D-6512AF5824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AutoShape 126">
                  <a:extLst>
                    <a:ext uri="{FF2B5EF4-FFF2-40B4-BE49-F238E27FC236}">
                      <a16:creationId xmlns:a16="http://schemas.microsoft.com/office/drawing/2014/main" id="{D3530559-46EF-0805-BDBC-F0CF7C8483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6" name="Group 103">
                <a:extLst>
                  <a:ext uri="{FF2B5EF4-FFF2-40B4-BE49-F238E27FC236}">
                    <a16:creationId xmlns:a16="http://schemas.microsoft.com/office/drawing/2014/main" id="{BAA1FB7F-CE9E-178E-EBDB-5B96B9F7C8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177" name="AutoShape 124">
                  <a:extLst>
                    <a:ext uri="{FF2B5EF4-FFF2-40B4-BE49-F238E27FC236}">
                      <a16:creationId xmlns:a16="http://schemas.microsoft.com/office/drawing/2014/main" id="{AD674D36-9FCA-7C37-3EE3-1C09B4335B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AutoShape 123">
                  <a:extLst>
                    <a:ext uri="{FF2B5EF4-FFF2-40B4-BE49-F238E27FC236}">
                      <a16:creationId xmlns:a16="http://schemas.microsoft.com/office/drawing/2014/main" id="{3DA956CB-71F7-9703-C66C-86FB535B64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AutoShape 122">
                  <a:extLst>
                    <a:ext uri="{FF2B5EF4-FFF2-40B4-BE49-F238E27FC236}">
                      <a16:creationId xmlns:a16="http://schemas.microsoft.com/office/drawing/2014/main" id="{8F8C2F45-2B70-6FEC-6825-4BFDFF483C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AutoShape 121">
                  <a:extLst>
                    <a:ext uri="{FF2B5EF4-FFF2-40B4-BE49-F238E27FC236}">
                      <a16:creationId xmlns:a16="http://schemas.microsoft.com/office/drawing/2014/main" id="{2D180FCE-18B3-E227-D107-E01AF0E92D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AutoShape 120">
                  <a:extLst>
                    <a:ext uri="{FF2B5EF4-FFF2-40B4-BE49-F238E27FC236}">
                      <a16:creationId xmlns:a16="http://schemas.microsoft.com/office/drawing/2014/main" id="{5B8AFF24-573E-BA86-5981-48599921E6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AutoShape 119">
                  <a:extLst>
                    <a:ext uri="{FF2B5EF4-FFF2-40B4-BE49-F238E27FC236}">
                      <a16:creationId xmlns:a16="http://schemas.microsoft.com/office/drawing/2014/main" id="{50144C02-0D6F-DD4A-2C31-78A95F5866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AutoShape 118">
                  <a:extLst>
                    <a:ext uri="{FF2B5EF4-FFF2-40B4-BE49-F238E27FC236}">
                      <a16:creationId xmlns:a16="http://schemas.microsoft.com/office/drawing/2014/main" id="{5E1F7903-38B5-A5D2-2890-0B7674DC9E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AutoShape 117">
                  <a:extLst>
                    <a:ext uri="{FF2B5EF4-FFF2-40B4-BE49-F238E27FC236}">
                      <a16:creationId xmlns:a16="http://schemas.microsoft.com/office/drawing/2014/main" id="{612E8AA8-3892-53EF-B71C-CEC3AEA892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AutoShape 116">
                  <a:extLst>
                    <a:ext uri="{FF2B5EF4-FFF2-40B4-BE49-F238E27FC236}">
                      <a16:creationId xmlns:a16="http://schemas.microsoft.com/office/drawing/2014/main" id="{928CE0F8-CBF5-91B2-C4C9-5A5555BA67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AutoShape 115">
                  <a:extLst>
                    <a:ext uri="{FF2B5EF4-FFF2-40B4-BE49-F238E27FC236}">
                      <a16:creationId xmlns:a16="http://schemas.microsoft.com/office/drawing/2014/main" id="{3C14BFD4-55AD-E324-6047-999D0754D5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AutoShape 114">
                  <a:extLst>
                    <a:ext uri="{FF2B5EF4-FFF2-40B4-BE49-F238E27FC236}">
                      <a16:creationId xmlns:a16="http://schemas.microsoft.com/office/drawing/2014/main" id="{AA711A2D-3EA7-5637-7A53-00C06F40B1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AutoShape 113">
                  <a:extLst>
                    <a:ext uri="{FF2B5EF4-FFF2-40B4-BE49-F238E27FC236}">
                      <a16:creationId xmlns:a16="http://schemas.microsoft.com/office/drawing/2014/main" id="{A7734BBE-A78E-B7C7-A04F-6C9591EABE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AutoShape 112">
                  <a:extLst>
                    <a:ext uri="{FF2B5EF4-FFF2-40B4-BE49-F238E27FC236}">
                      <a16:creationId xmlns:a16="http://schemas.microsoft.com/office/drawing/2014/main" id="{060054CD-4051-8617-B1E7-057BF90E5F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AutoShape 111">
                  <a:extLst>
                    <a:ext uri="{FF2B5EF4-FFF2-40B4-BE49-F238E27FC236}">
                      <a16:creationId xmlns:a16="http://schemas.microsoft.com/office/drawing/2014/main" id="{C7912435-BED2-3924-B92D-F025B7C9DC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AutoShape 110">
                  <a:extLst>
                    <a:ext uri="{FF2B5EF4-FFF2-40B4-BE49-F238E27FC236}">
                      <a16:creationId xmlns:a16="http://schemas.microsoft.com/office/drawing/2014/main" id="{A63DC8DE-D4E1-3CA0-346B-3A375B7CC0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AutoShape 109">
                  <a:extLst>
                    <a:ext uri="{FF2B5EF4-FFF2-40B4-BE49-F238E27FC236}">
                      <a16:creationId xmlns:a16="http://schemas.microsoft.com/office/drawing/2014/main" id="{97C70834-DB83-986F-58EC-F842E86D2C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AutoShape 108">
                  <a:extLst>
                    <a:ext uri="{FF2B5EF4-FFF2-40B4-BE49-F238E27FC236}">
                      <a16:creationId xmlns:a16="http://schemas.microsoft.com/office/drawing/2014/main" id="{8CB18DD5-C4C2-BEEF-FDAF-0B5CEFCDE0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AutoShape 107">
                  <a:extLst>
                    <a:ext uri="{FF2B5EF4-FFF2-40B4-BE49-F238E27FC236}">
                      <a16:creationId xmlns:a16="http://schemas.microsoft.com/office/drawing/2014/main" id="{7C0A20C1-3BE7-9EBA-E7E4-B45E3951F1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AutoShape 106">
                  <a:extLst>
                    <a:ext uri="{FF2B5EF4-FFF2-40B4-BE49-F238E27FC236}">
                      <a16:creationId xmlns:a16="http://schemas.microsoft.com/office/drawing/2014/main" id="{DFE414E4-F93D-12A3-A90A-803284EAE7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AutoShape 105">
                  <a:extLst>
                    <a:ext uri="{FF2B5EF4-FFF2-40B4-BE49-F238E27FC236}">
                      <a16:creationId xmlns:a16="http://schemas.microsoft.com/office/drawing/2014/main" id="{6BC36031-3CA4-85FE-7958-93B173E63A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AutoShape 104">
                  <a:extLst>
                    <a:ext uri="{FF2B5EF4-FFF2-40B4-BE49-F238E27FC236}">
                      <a16:creationId xmlns:a16="http://schemas.microsoft.com/office/drawing/2014/main" id="{BC3E8ECC-52DB-BC4D-EBFC-AF6F837542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5" name="Group 71">
              <a:extLst>
                <a:ext uri="{FF2B5EF4-FFF2-40B4-BE49-F238E27FC236}">
                  <a16:creationId xmlns:a16="http://schemas.microsoft.com/office/drawing/2014/main" id="{EE7F8684-4E2F-06B1-00E9-9BF2AB19A6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8" y="11645"/>
              <a:ext cx="1401" cy="615"/>
              <a:chOff x="8850" y="6561"/>
              <a:chExt cx="1401" cy="615"/>
            </a:xfrm>
          </p:grpSpPr>
          <p:grpSp>
            <p:nvGrpSpPr>
              <p:cNvPr id="145" name="Group 94">
                <a:extLst>
                  <a:ext uri="{FF2B5EF4-FFF2-40B4-BE49-F238E27FC236}">
                    <a16:creationId xmlns:a16="http://schemas.microsoft.com/office/drawing/2014/main" id="{CC6B4385-7751-0C7C-DE12-D95C4460E3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168" name="AutoShape 101">
                  <a:extLst>
                    <a:ext uri="{FF2B5EF4-FFF2-40B4-BE49-F238E27FC236}">
                      <a16:creationId xmlns:a16="http://schemas.microsoft.com/office/drawing/2014/main" id="{35B8C694-BE2C-47B2-DC03-A272EA5BD4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AutoShape 100">
                  <a:extLst>
                    <a:ext uri="{FF2B5EF4-FFF2-40B4-BE49-F238E27FC236}">
                      <a16:creationId xmlns:a16="http://schemas.microsoft.com/office/drawing/2014/main" id="{430BCE75-FDA8-F1A4-CCB9-3B0C268A8F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AutoShape 99">
                  <a:extLst>
                    <a:ext uri="{FF2B5EF4-FFF2-40B4-BE49-F238E27FC236}">
                      <a16:creationId xmlns:a16="http://schemas.microsoft.com/office/drawing/2014/main" id="{53EA20F1-2C95-CD20-6D34-C226A8F8B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AutoShape 98">
                  <a:extLst>
                    <a:ext uri="{FF2B5EF4-FFF2-40B4-BE49-F238E27FC236}">
                      <a16:creationId xmlns:a16="http://schemas.microsoft.com/office/drawing/2014/main" id="{255C8386-BDED-F21B-BD74-A6BEC32DE8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AutoShape 97">
                  <a:extLst>
                    <a:ext uri="{FF2B5EF4-FFF2-40B4-BE49-F238E27FC236}">
                      <a16:creationId xmlns:a16="http://schemas.microsoft.com/office/drawing/2014/main" id="{EAB8AC14-4476-4E30-1BCC-2F29E048F3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AutoShape 96">
                  <a:extLst>
                    <a:ext uri="{FF2B5EF4-FFF2-40B4-BE49-F238E27FC236}">
                      <a16:creationId xmlns:a16="http://schemas.microsoft.com/office/drawing/2014/main" id="{B10ADBDD-46C7-1071-C023-D593EFA95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AutoShape 95">
                  <a:extLst>
                    <a:ext uri="{FF2B5EF4-FFF2-40B4-BE49-F238E27FC236}">
                      <a16:creationId xmlns:a16="http://schemas.microsoft.com/office/drawing/2014/main" id="{8369517D-2E05-FEF1-9195-B1CE5F0BA7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6" name="Group 72">
                <a:extLst>
                  <a:ext uri="{FF2B5EF4-FFF2-40B4-BE49-F238E27FC236}">
                    <a16:creationId xmlns:a16="http://schemas.microsoft.com/office/drawing/2014/main" id="{56C75A72-0E63-F59E-7B18-948F6E9AEF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147" name="AutoShape 93">
                  <a:extLst>
                    <a:ext uri="{FF2B5EF4-FFF2-40B4-BE49-F238E27FC236}">
                      <a16:creationId xmlns:a16="http://schemas.microsoft.com/office/drawing/2014/main" id="{57F988D2-DDC1-3411-8AA3-E6C9A375F4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AutoShape 92">
                  <a:extLst>
                    <a:ext uri="{FF2B5EF4-FFF2-40B4-BE49-F238E27FC236}">
                      <a16:creationId xmlns:a16="http://schemas.microsoft.com/office/drawing/2014/main" id="{5EEA37A1-E121-4820-6F4A-25D22362EA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AutoShape 91">
                  <a:extLst>
                    <a:ext uri="{FF2B5EF4-FFF2-40B4-BE49-F238E27FC236}">
                      <a16:creationId xmlns:a16="http://schemas.microsoft.com/office/drawing/2014/main" id="{19BC1169-BD08-2B8B-6F8A-8A688A740D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AutoShape 90">
                  <a:extLst>
                    <a:ext uri="{FF2B5EF4-FFF2-40B4-BE49-F238E27FC236}">
                      <a16:creationId xmlns:a16="http://schemas.microsoft.com/office/drawing/2014/main" id="{A04052DB-0490-47C3-F17F-5E2AF17E8A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AutoShape 89">
                  <a:extLst>
                    <a:ext uri="{FF2B5EF4-FFF2-40B4-BE49-F238E27FC236}">
                      <a16:creationId xmlns:a16="http://schemas.microsoft.com/office/drawing/2014/main" id="{3BFD0A7E-A31E-29EE-1C83-C032948308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AutoShape 88">
                  <a:extLst>
                    <a:ext uri="{FF2B5EF4-FFF2-40B4-BE49-F238E27FC236}">
                      <a16:creationId xmlns:a16="http://schemas.microsoft.com/office/drawing/2014/main" id="{23B07D1B-DB77-1BBD-F1ED-F16AFC0CD8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AutoShape 87">
                  <a:extLst>
                    <a:ext uri="{FF2B5EF4-FFF2-40B4-BE49-F238E27FC236}">
                      <a16:creationId xmlns:a16="http://schemas.microsoft.com/office/drawing/2014/main" id="{F6FE0194-8E41-1383-A14A-5790599303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AutoShape 86">
                  <a:extLst>
                    <a:ext uri="{FF2B5EF4-FFF2-40B4-BE49-F238E27FC236}">
                      <a16:creationId xmlns:a16="http://schemas.microsoft.com/office/drawing/2014/main" id="{2B4E17AA-8445-F006-A983-3B8C01B6DF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AutoShape 85">
                  <a:extLst>
                    <a:ext uri="{FF2B5EF4-FFF2-40B4-BE49-F238E27FC236}">
                      <a16:creationId xmlns:a16="http://schemas.microsoft.com/office/drawing/2014/main" id="{860A3965-68A7-7144-1328-FA7185B859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AutoShape 84">
                  <a:extLst>
                    <a:ext uri="{FF2B5EF4-FFF2-40B4-BE49-F238E27FC236}">
                      <a16:creationId xmlns:a16="http://schemas.microsoft.com/office/drawing/2014/main" id="{5E001909-99AB-F97E-0119-DD67C37A70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AutoShape 83">
                  <a:extLst>
                    <a:ext uri="{FF2B5EF4-FFF2-40B4-BE49-F238E27FC236}">
                      <a16:creationId xmlns:a16="http://schemas.microsoft.com/office/drawing/2014/main" id="{EB5AAED0-C45F-1144-F8AD-74FCA347E6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AutoShape 82">
                  <a:extLst>
                    <a:ext uri="{FF2B5EF4-FFF2-40B4-BE49-F238E27FC236}">
                      <a16:creationId xmlns:a16="http://schemas.microsoft.com/office/drawing/2014/main" id="{F5C0836F-798C-ADB5-FE66-D07849242B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AutoShape 81">
                  <a:extLst>
                    <a:ext uri="{FF2B5EF4-FFF2-40B4-BE49-F238E27FC236}">
                      <a16:creationId xmlns:a16="http://schemas.microsoft.com/office/drawing/2014/main" id="{2DF29F3E-CEE2-8529-7827-994436CA89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AutoShape 80">
                  <a:extLst>
                    <a:ext uri="{FF2B5EF4-FFF2-40B4-BE49-F238E27FC236}">
                      <a16:creationId xmlns:a16="http://schemas.microsoft.com/office/drawing/2014/main" id="{2F82DCA1-34CD-E74F-A9EE-36B4EBF7D4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AutoShape 79">
                  <a:extLst>
                    <a:ext uri="{FF2B5EF4-FFF2-40B4-BE49-F238E27FC236}">
                      <a16:creationId xmlns:a16="http://schemas.microsoft.com/office/drawing/2014/main" id="{EB7171EB-97A8-13FF-F558-2C76F90418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AutoShape 78">
                  <a:extLst>
                    <a:ext uri="{FF2B5EF4-FFF2-40B4-BE49-F238E27FC236}">
                      <a16:creationId xmlns:a16="http://schemas.microsoft.com/office/drawing/2014/main" id="{5D2C05A8-ED23-E22C-FFC8-57F4B2F65A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AutoShape 77">
                  <a:extLst>
                    <a:ext uri="{FF2B5EF4-FFF2-40B4-BE49-F238E27FC236}">
                      <a16:creationId xmlns:a16="http://schemas.microsoft.com/office/drawing/2014/main" id="{9CBF5572-3924-A87C-875E-562F1D23E8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AutoShape 76">
                  <a:extLst>
                    <a:ext uri="{FF2B5EF4-FFF2-40B4-BE49-F238E27FC236}">
                      <a16:creationId xmlns:a16="http://schemas.microsoft.com/office/drawing/2014/main" id="{7CE18FC5-9D51-D874-6D66-E6F5E14447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AutoShape 75">
                  <a:extLst>
                    <a:ext uri="{FF2B5EF4-FFF2-40B4-BE49-F238E27FC236}">
                      <a16:creationId xmlns:a16="http://schemas.microsoft.com/office/drawing/2014/main" id="{2FD96C3C-A993-009A-86C4-F76B06A408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AutoShape 74">
                  <a:extLst>
                    <a:ext uri="{FF2B5EF4-FFF2-40B4-BE49-F238E27FC236}">
                      <a16:creationId xmlns:a16="http://schemas.microsoft.com/office/drawing/2014/main" id="{C05855A9-7DBF-241F-607E-319FB58743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AutoShape 73">
                  <a:extLst>
                    <a:ext uri="{FF2B5EF4-FFF2-40B4-BE49-F238E27FC236}">
                      <a16:creationId xmlns:a16="http://schemas.microsoft.com/office/drawing/2014/main" id="{545EB2CB-C29F-7283-120E-19D89583D8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6" name="Group 40">
              <a:extLst>
                <a:ext uri="{FF2B5EF4-FFF2-40B4-BE49-F238E27FC236}">
                  <a16:creationId xmlns:a16="http://schemas.microsoft.com/office/drawing/2014/main" id="{D14B4232-E608-945D-145B-BDF45F65C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8" y="12730"/>
              <a:ext cx="1401" cy="615"/>
              <a:chOff x="8850" y="6561"/>
              <a:chExt cx="1401" cy="615"/>
            </a:xfrm>
          </p:grpSpPr>
          <p:grpSp>
            <p:nvGrpSpPr>
              <p:cNvPr id="115" name="Group 63">
                <a:extLst>
                  <a:ext uri="{FF2B5EF4-FFF2-40B4-BE49-F238E27FC236}">
                    <a16:creationId xmlns:a16="http://schemas.microsoft.com/office/drawing/2014/main" id="{30D30CB5-2B86-9E83-7BD0-2AB7CFC3F3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138" name="AutoShape 70">
                  <a:extLst>
                    <a:ext uri="{FF2B5EF4-FFF2-40B4-BE49-F238E27FC236}">
                      <a16:creationId xmlns:a16="http://schemas.microsoft.com/office/drawing/2014/main" id="{4D0FE6BB-7419-277A-64EA-CF86E76DF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AutoShape 69">
                  <a:extLst>
                    <a:ext uri="{FF2B5EF4-FFF2-40B4-BE49-F238E27FC236}">
                      <a16:creationId xmlns:a16="http://schemas.microsoft.com/office/drawing/2014/main" id="{136FC5A3-C5E3-FBDA-FE94-4DD6B578C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AutoShape 68">
                  <a:extLst>
                    <a:ext uri="{FF2B5EF4-FFF2-40B4-BE49-F238E27FC236}">
                      <a16:creationId xmlns:a16="http://schemas.microsoft.com/office/drawing/2014/main" id="{3DA3A3A9-BAAA-D34C-522E-57B77548A4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AutoShape 67">
                  <a:extLst>
                    <a:ext uri="{FF2B5EF4-FFF2-40B4-BE49-F238E27FC236}">
                      <a16:creationId xmlns:a16="http://schemas.microsoft.com/office/drawing/2014/main" id="{07D7BCD3-61CA-C44C-C518-52E7FAF0D4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AutoShape 66">
                  <a:extLst>
                    <a:ext uri="{FF2B5EF4-FFF2-40B4-BE49-F238E27FC236}">
                      <a16:creationId xmlns:a16="http://schemas.microsoft.com/office/drawing/2014/main" id="{CCF29DCA-2403-1611-525B-28AB926E63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AutoShape 65">
                  <a:extLst>
                    <a:ext uri="{FF2B5EF4-FFF2-40B4-BE49-F238E27FC236}">
                      <a16:creationId xmlns:a16="http://schemas.microsoft.com/office/drawing/2014/main" id="{E1ABA011-4337-5EE3-4EAB-5FEC9EE238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AutoShape 64">
                  <a:extLst>
                    <a:ext uri="{FF2B5EF4-FFF2-40B4-BE49-F238E27FC236}">
                      <a16:creationId xmlns:a16="http://schemas.microsoft.com/office/drawing/2014/main" id="{DFB2F43E-B8E6-5D3A-C52B-D282573861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16" name="Group 41">
                <a:extLst>
                  <a:ext uri="{FF2B5EF4-FFF2-40B4-BE49-F238E27FC236}">
                    <a16:creationId xmlns:a16="http://schemas.microsoft.com/office/drawing/2014/main" id="{F9234A1B-9A68-B224-5A12-E711F8CB32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117" name="AutoShape 62">
                  <a:extLst>
                    <a:ext uri="{FF2B5EF4-FFF2-40B4-BE49-F238E27FC236}">
                      <a16:creationId xmlns:a16="http://schemas.microsoft.com/office/drawing/2014/main" id="{56B8E9E5-D204-C635-35CF-EB8065C252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AutoShape 61">
                  <a:extLst>
                    <a:ext uri="{FF2B5EF4-FFF2-40B4-BE49-F238E27FC236}">
                      <a16:creationId xmlns:a16="http://schemas.microsoft.com/office/drawing/2014/main" id="{6FD3A642-79EA-5F15-357C-2232EB1FD1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AutoShape 60">
                  <a:extLst>
                    <a:ext uri="{FF2B5EF4-FFF2-40B4-BE49-F238E27FC236}">
                      <a16:creationId xmlns:a16="http://schemas.microsoft.com/office/drawing/2014/main" id="{E07ADF77-E5B0-C4D8-D44D-9772B019E9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AutoShape 59">
                  <a:extLst>
                    <a:ext uri="{FF2B5EF4-FFF2-40B4-BE49-F238E27FC236}">
                      <a16:creationId xmlns:a16="http://schemas.microsoft.com/office/drawing/2014/main" id="{C2C3EE57-B40B-9410-CF2F-E5DF878EE7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AutoShape 58">
                  <a:extLst>
                    <a:ext uri="{FF2B5EF4-FFF2-40B4-BE49-F238E27FC236}">
                      <a16:creationId xmlns:a16="http://schemas.microsoft.com/office/drawing/2014/main" id="{CD99ABAB-0AAB-67CF-3848-F532FCF9F5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AutoShape 57">
                  <a:extLst>
                    <a:ext uri="{FF2B5EF4-FFF2-40B4-BE49-F238E27FC236}">
                      <a16:creationId xmlns:a16="http://schemas.microsoft.com/office/drawing/2014/main" id="{7FC0D9AA-FE4E-CF1C-F99E-632071389E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AutoShape 56">
                  <a:extLst>
                    <a:ext uri="{FF2B5EF4-FFF2-40B4-BE49-F238E27FC236}">
                      <a16:creationId xmlns:a16="http://schemas.microsoft.com/office/drawing/2014/main" id="{DA6C9A91-8356-F74C-CEC7-59FBA2E28F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AutoShape 55">
                  <a:extLst>
                    <a:ext uri="{FF2B5EF4-FFF2-40B4-BE49-F238E27FC236}">
                      <a16:creationId xmlns:a16="http://schemas.microsoft.com/office/drawing/2014/main" id="{E475EA54-3D13-742E-5436-6E081A9C52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AutoShape 54">
                  <a:extLst>
                    <a:ext uri="{FF2B5EF4-FFF2-40B4-BE49-F238E27FC236}">
                      <a16:creationId xmlns:a16="http://schemas.microsoft.com/office/drawing/2014/main" id="{80986EB8-F3B0-71ED-4825-40BCA3117F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AutoShape 53">
                  <a:extLst>
                    <a:ext uri="{FF2B5EF4-FFF2-40B4-BE49-F238E27FC236}">
                      <a16:creationId xmlns:a16="http://schemas.microsoft.com/office/drawing/2014/main" id="{24454C6E-3FA1-EBB5-DC6B-8CD974D206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AutoShape 52">
                  <a:extLst>
                    <a:ext uri="{FF2B5EF4-FFF2-40B4-BE49-F238E27FC236}">
                      <a16:creationId xmlns:a16="http://schemas.microsoft.com/office/drawing/2014/main" id="{D22EB9BF-CCA5-B451-867B-0CA6F83564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AutoShape 51">
                  <a:extLst>
                    <a:ext uri="{FF2B5EF4-FFF2-40B4-BE49-F238E27FC236}">
                      <a16:creationId xmlns:a16="http://schemas.microsoft.com/office/drawing/2014/main" id="{B6483992-0732-EB01-3821-79DD8BFF5B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AutoShape 50">
                  <a:extLst>
                    <a:ext uri="{FF2B5EF4-FFF2-40B4-BE49-F238E27FC236}">
                      <a16:creationId xmlns:a16="http://schemas.microsoft.com/office/drawing/2014/main" id="{239C77EC-FB43-6D23-DC8E-EEC572FABC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AutoShape 49">
                  <a:extLst>
                    <a:ext uri="{FF2B5EF4-FFF2-40B4-BE49-F238E27FC236}">
                      <a16:creationId xmlns:a16="http://schemas.microsoft.com/office/drawing/2014/main" id="{91F009D6-934E-5B69-BAD2-7090591932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AutoShape 48">
                  <a:extLst>
                    <a:ext uri="{FF2B5EF4-FFF2-40B4-BE49-F238E27FC236}">
                      <a16:creationId xmlns:a16="http://schemas.microsoft.com/office/drawing/2014/main" id="{624CBC40-D651-8BBB-B76A-EA88D0A511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AutoShape 47">
                  <a:extLst>
                    <a:ext uri="{FF2B5EF4-FFF2-40B4-BE49-F238E27FC236}">
                      <a16:creationId xmlns:a16="http://schemas.microsoft.com/office/drawing/2014/main" id="{8D58F60A-DFC1-D531-2CE0-1140995E7F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AutoShape 46">
                  <a:extLst>
                    <a:ext uri="{FF2B5EF4-FFF2-40B4-BE49-F238E27FC236}">
                      <a16:creationId xmlns:a16="http://schemas.microsoft.com/office/drawing/2014/main" id="{AAA2ACA3-D26B-36DF-C5D2-C5AFBF649B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AutoShape 45">
                  <a:extLst>
                    <a:ext uri="{FF2B5EF4-FFF2-40B4-BE49-F238E27FC236}">
                      <a16:creationId xmlns:a16="http://schemas.microsoft.com/office/drawing/2014/main" id="{032AA46E-8FB0-067A-0696-C725BC1228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AutoShape 44">
                  <a:extLst>
                    <a:ext uri="{FF2B5EF4-FFF2-40B4-BE49-F238E27FC236}">
                      <a16:creationId xmlns:a16="http://schemas.microsoft.com/office/drawing/2014/main" id="{D2109D1B-58BA-2D2F-9D94-E49E545A05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AutoShape 43">
                  <a:extLst>
                    <a:ext uri="{FF2B5EF4-FFF2-40B4-BE49-F238E27FC236}">
                      <a16:creationId xmlns:a16="http://schemas.microsoft.com/office/drawing/2014/main" id="{C92E5DB0-9054-8F01-4CC2-B837805E15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AutoShape 42">
                  <a:extLst>
                    <a:ext uri="{FF2B5EF4-FFF2-40B4-BE49-F238E27FC236}">
                      <a16:creationId xmlns:a16="http://schemas.microsoft.com/office/drawing/2014/main" id="{CE15AF7F-F05C-09B6-8D9D-1F4B7C15A6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7" name="Group 9">
              <a:extLst>
                <a:ext uri="{FF2B5EF4-FFF2-40B4-BE49-F238E27FC236}">
                  <a16:creationId xmlns:a16="http://schemas.microsoft.com/office/drawing/2014/main" id="{5BD9492F-8468-996F-961D-81A16D96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49" y="13545"/>
              <a:ext cx="1401" cy="615"/>
              <a:chOff x="8850" y="6561"/>
              <a:chExt cx="1401" cy="615"/>
            </a:xfrm>
          </p:grpSpPr>
          <p:grpSp>
            <p:nvGrpSpPr>
              <p:cNvPr id="85" name="Group 32">
                <a:extLst>
                  <a:ext uri="{FF2B5EF4-FFF2-40B4-BE49-F238E27FC236}">
                    <a16:creationId xmlns:a16="http://schemas.microsoft.com/office/drawing/2014/main" id="{FB41F6BD-900D-C9F2-6425-A1C938A69A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12" y="6561"/>
                <a:ext cx="1239" cy="615"/>
                <a:chOff x="2310" y="2968"/>
                <a:chExt cx="1860" cy="870"/>
              </a:xfrm>
            </p:grpSpPr>
            <p:sp>
              <p:nvSpPr>
                <p:cNvPr id="108" name="AutoShape 39">
                  <a:extLst>
                    <a:ext uri="{FF2B5EF4-FFF2-40B4-BE49-F238E27FC236}">
                      <a16:creationId xmlns:a16="http://schemas.microsoft.com/office/drawing/2014/main" id="{C10CEF68-9B79-8285-DDCD-EFE3DDFC8C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2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AutoShape 38">
                  <a:extLst>
                    <a:ext uri="{FF2B5EF4-FFF2-40B4-BE49-F238E27FC236}">
                      <a16:creationId xmlns:a16="http://schemas.microsoft.com/office/drawing/2014/main" id="{F325EAC2-73AF-71E8-B3CD-D46AC7A52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AutoShape 37">
                  <a:extLst>
                    <a:ext uri="{FF2B5EF4-FFF2-40B4-BE49-F238E27FC236}">
                      <a16:creationId xmlns:a16="http://schemas.microsoft.com/office/drawing/2014/main" id="{7608DFB4-289A-0263-D998-157882B561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5" y="311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AutoShape 36">
                  <a:extLst>
                    <a:ext uri="{FF2B5EF4-FFF2-40B4-BE49-F238E27FC236}">
                      <a16:creationId xmlns:a16="http://schemas.microsoft.com/office/drawing/2014/main" id="{E7D8C2D1-6E31-F9DB-C89C-C29FDC66D1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5" y="358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AutoShape 35">
                  <a:extLst>
                    <a:ext uri="{FF2B5EF4-FFF2-40B4-BE49-F238E27FC236}">
                      <a16:creationId xmlns:a16="http://schemas.microsoft.com/office/drawing/2014/main" id="{0B2EC2F9-5AF9-F738-5C3A-65E1B24808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0" y="2968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AutoShape 34">
                  <a:extLst>
                    <a:ext uri="{FF2B5EF4-FFF2-40B4-BE49-F238E27FC236}">
                      <a16:creationId xmlns:a16="http://schemas.microsoft.com/office/drawing/2014/main" id="{6B2A490E-D2BD-F749-1C30-DD7012FA70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34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AutoShape 33">
                  <a:extLst>
                    <a:ext uri="{FF2B5EF4-FFF2-40B4-BE49-F238E27FC236}">
                      <a16:creationId xmlns:a16="http://schemas.microsoft.com/office/drawing/2014/main" id="{320694E9-EBF7-0AC2-4237-DB441F2212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0" y="3133"/>
                  <a:ext cx="705" cy="255"/>
                </a:xfrm>
                <a:prstGeom prst="hexagon">
                  <a:avLst>
                    <a:gd name="adj" fmla="val 69118"/>
                    <a:gd name="vf" fmla="val 11547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10">
                <a:extLst>
                  <a:ext uri="{FF2B5EF4-FFF2-40B4-BE49-F238E27FC236}">
                    <a16:creationId xmlns:a16="http://schemas.microsoft.com/office/drawing/2014/main" id="{0AB2B832-E30F-0CCF-CF54-A788737599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50" y="6615"/>
                <a:ext cx="146" cy="548"/>
                <a:chOff x="3861" y="5663"/>
                <a:chExt cx="249" cy="834"/>
              </a:xfrm>
            </p:grpSpPr>
            <p:sp>
              <p:nvSpPr>
                <p:cNvPr id="87" name="AutoShape 31">
                  <a:extLst>
                    <a:ext uri="{FF2B5EF4-FFF2-40B4-BE49-F238E27FC236}">
                      <a16:creationId xmlns:a16="http://schemas.microsoft.com/office/drawing/2014/main" id="{D7CE02AA-C900-2B8B-2D6B-521B8714D3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0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AutoShape 30">
                  <a:extLst>
                    <a:ext uri="{FF2B5EF4-FFF2-40B4-BE49-F238E27FC236}">
                      <a16:creationId xmlns:a16="http://schemas.microsoft.com/office/drawing/2014/main" id="{5D54DD80-D54E-CD3E-E05A-B55C4517DC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24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AutoShape 29">
                  <a:extLst>
                    <a:ext uri="{FF2B5EF4-FFF2-40B4-BE49-F238E27FC236}">
                      <a16:creationId xmlns:a16="http://schemas.microsoft.com/office/drawing/2014/main" id="{46C8C1C4-0107-64F0-EDE0-FC5EA2441A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28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AutoShape 28">
                  <a:extLst>
                    <a:ext uri="{FF2B5EF4-FFF2-40B4-BE49-F238E27FC236}">
                      <a16:creationId xmlns:a16="http://schemas.microsoft.com/office/drawing/2014/main" id="{EDAE32C0-D665-F472-E9D0-45E6D60A89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32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AutoShape 27">
                  <a:extLst>
                    <a:ext uri="{FF2B5EF4-FFF2-40B4-BE49-F238E27FC236}">
                      <a16:creationId xmlns:a16="http://schemas.microsoft.com/office/drawing/2014/main" id="{B1C1D16F-B975-DADE-A966-BB7E194A1A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37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AutoShape 26">
                  <a:extLst>
                    <a:ext uri="{FF2B5EF4-FFF2-40B4-BE49-F238E27FC236}">
                      <a16:creationId xmlns:a16="http://schemas.microsoft.com/office/drawing/2014/main" id="{773AF0E6-BFD9-4EC0-1B8C-F768C535DD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41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AutoShape 25">
                  <a:extLst>
                    <a:ext uri="{FF2B5EF4-FFF2-40B4-BE49-F238E27FC236}">
                      <a16:creationId xmlns:a16="http://schemas.microsoft.com/office/drawing/2014/main" id="{1B5D97CB-8A5D-6AAA-2D5B-A9B86C1619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5" y="645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AutoShape 24">
                  <a:extLst>
                    <a:ext uri="{FF2B5EF4-FFF2-40B4-BE49-F238E27FC236}">
                      <a16:creationId xmlns:a16="http://schemas.microsoft.com/office/drawing/2014/main" id="{4519DF6D-D57C-E596-C15E-1FC9FE4378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1" y="649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AutoShape 23">
                  <a:extLst>
                    <a:ext uri="{FF2B5EF4-FFF2-40B4-BE49-F238E27FC236}">
                      <a16:creationId xmlns:a16="http://schemas.microsoft.com/office/drawing/2014/main" id="{564988A7-80F1-B5C0-23A0-139E74B2A5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6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AutoShape 22">
                  <a:extLst>
                    <a:ext uri="{FF2B5EF4-FFF2-40B4-BE49-F238E27FC236}">
                      <a16:creationId xmlns:a16="http://schemas.microsoft.com/office/drawing/2014/main" id="{6A859426-24EC-365C-53E2-16451E30F9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90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AutoShape 21">
                  <a:extLst>
                    <a:ext uri="{FF2B5EF4-FFF2-40B4-BE49-F238E27FC236}">
                      <a16:creationId xmlns:a16="http://schemas.microsoft.com/office/drawing/2014/main" id="{541C8532-ABED-E356-E4A7-EF2C086743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95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AutoShape 20">
                  <a:extLst>
                    <a:ext uri="{FF2B5EF4-FFF2-40B4-BE49-F238E27FC236}">
                      <a16:creationId xmlns:a16="http://schemas.microsoft.com/office/drawing/2014/main" id="{13BD62E6-19CC-2A82-F175-389F22BCCF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5992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AutoShape 19">
                  <a:extLst>
                    <a:ext uri="{FF2B5EF4-FFF2-40B4-BE49-F238E27FC236}">
                      <a16:creationId xmlns:a16="http://schemas.microsoft.com/office/drawing/2014/main" id="{2F3FED18-8663-EE67-6436-4408C06032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035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AutoShape 18">
                  <a:extLst>
                    <a:ext uri="{FF2B5EF4-FFF2-40B4-BE49-F238E27FC236}">
                      <a16:creationId xmlns:a16="http://schemas.microsoft.com/office/drawing/2014/main" id="{907CBFC4-ADB8-2658-CD0E-93E87A29B5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3" y="6076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AutoShape 17">
                  <a:extLst>
                    <a:ext uri="{FF2B5EF4-FFF2-40B4-BE49-F238E27FC236}">
                      <a16:creationId xmlns:a16="http://schemas.microsoft.com/office/drawing/2014/main" id="{91D75AA4-7D96-C6F9-B599-974DE3F0C9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1" y="6119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AutoShape 16">
                  <a:extLst>
                    <a:ext uri="{FF2B5EF4-FFF2-40B4-BE49-F238E27FC236}">
                      <a16:creationId xmlns:a16="http://schemas.microsoft.com/office/drawing/2014/main" id="{3A3815DA-58CF-C4A4-58D7-D8BEFE6189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7" y="6160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AutoShape 15">
                  <a:extLst>
                    <a:ext uri="{FF2B5EF4-FFF2-40B4-BE49-F238E27FC236}">
                      <a16:creationId xmlns:a16="http://schemas.microsoft.com/office/drawing/2014/main" id="{D59B599E-324B-1556-B1E4-5D59E153CA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663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AutoShape 14">
                  <a:extLst>
                    <a:ext uri="{FF2B5EF4-FFF2-40B4-BE49-F238E27FC236}">
                      <a16:creationId xmlns:a16="http://schemas.microsoft.com/office/drawing/2014/main" id="{09AB8158-783F-F3E3-42E2-8275D32015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5" y="5704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AutoShape 13">
                  <a:extLst>
                    <a:ext uri="{FF2B5EF4-FFF2-40B4-BE49-F238E27FC236}">
                      <a16:creationId xmlns:a16="http://schemas.microsoft.com/office/drawing/2014/main" id="{8FFFD151-896A-594A-C207-F6EA9E1021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5747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AutoShape 12">
                  <a:extLst>
                    <a:ext uri="{FF2B5EF4-FFF2-40B4-BE49-F238E27FC236}">
                      <a16:creationId xmlns:a16="http://schemas.microsoft.com/office/drawing/2014/main" id="{827B7D37-F0A1-AD51-D64B-DC06D99B8B7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9" y="5788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AutoShape 11">
                  <a:extLst>
                    <a:ext uri="{FF2B5EF4-FFF2-40B4-BE49-F238E27FC236}">
                      <a16:creationId xmlns:a16="http://schemas.microsoft.com/office/drawing/2014/main" id="{4C89EC76-59D5-DEEB-EC84-73ABD11D22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77" y="5831"/>
                  <a:ext cx="225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8" name="AutoShape 8">
              <a:extLst>
                <a:ext uri="{FF2B5EF4-FFF2-40B4-BE49-F238E27FC236}">
                  <a16:creationId xmlns:a16="http://schemas.microsoft.com/office/drawing/2014/main" id="{0935C6A7-E58E-21DE-589F-EE44406140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2" y="776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Text Box 7">
              <a:extLst>
                <a:ext uri="{FF2B5EF4-FFF2-40B4-BE49-F238E27FC236}">
                  <a16:creationId xmlns:a16="http://schemas.microsoft.com/office/drawing/2014/main" id="{FCB915BF-B77C-499D-219D-A256B192E8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" y="7180"/>
              <a:ext cx="960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10 GigB</a:t>
              </a:r>
              <a:b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Ethernet</a:t>
              </a: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Text Box 6">
              <a:extLst>
                <a:ext uri="{FF2B5EF4-FFF2-40B4-BE49-F238E27FC236}">
                  <a16:creationId xmlns:a16="http://schemas.microsoft.com/office/drawing/2014/main" id="{682ABDC3-E097-DCE8-9886-F0C5681D0E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47" y="5956"/>
              <a:ext cx="1110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100 MegB</a:t>
              </a:r>
              <a:b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Ethernet</a:t>
              </a: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Text Box 5">
              <a:extLst>
                <a:ext uri="{FF2B5EF4-FFF2-40B4-BE49-F238E27FC236}">
                  <a16:creationId xmlns:a16="http://schemas.microsoft.com/office/drawing/2014/main" id="{7E43764F-0271-6FDF-B219-D83160DB10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5" y="6115"/>
              <a:ext cx="960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1 GigB</a:t>
              </a:r>
              <a:b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8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rPr>
                <a:t>Ethernet</a:t>
              </a:r>
              <a:endPara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AutoShape 4">
              <a:extLst>
                <a:ext uri="{FF2B5EF4-FFF2-40B4-BE49-F238E27FC236}">
                  <a16:creationId xmlns:a16="http://schemas.microsoft.com/office/drawing/2014/main" id="{F47238E4-B644-85BF-3371-BADC43AEDB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1" y="7615"/>
              <a:ext cx="400" cy="5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AutoShape 3">
              <a:extLst>
                <a:ext uri="{FF2B5EF4-FFF2-40B4-BE49-F238E27FC236}">
                  <a16:creationId xmlns:a16="http://schemas.microsoft.com/office/drawing/2014/main" id="{8640B452-FD67-E2A5-889B-B1F363D739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3" y="6542"/>
              <a:ext cx="400" cy="5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AutoShape 2">
              <a:extLst>
                <a:ext uri="{FF2B5EF4-FFF2-40B4-BE49-F238E27FC236}">
                  <a16:creationId xmlns:a16="http://schemas.microsoft.com/office/drawing/2014/main" id="{85734968-1E19-A58D-FE26-4AACD8FDAF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81" y="6383"/>
              <a:ext cx="200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9" name="Rectangle 365">
            <a:extLst>
              <a:ext uri="{FF2B5EF4-FFF2-40B4-BE49-F238E27FC236}">
                <a16:creationId xmlns:a16="http://schemas.microsoft.com/office/drawing/2014/main" id="{6A342123-6950-069E-6F44-6A10D864C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808" y="19757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0" name="Object 349">
            <a:extLst>
              <a:ext uri="{FF2B5EF4-FFF2-40B4-BE49-F238E27FC236}">
                <a16:creationId xmlns:a16="http://schemas.microsoft.com/office/drawing/2014/main" id="{776D176B-8162-84B3-04DA-0A7FE7A7A9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177696"/>
              </p:ext>
            </p:extLst>
          </p:nvPr>
        </p:nvGraphicFramePr>
        <p:xfrm>
          <a:off x="533808" y="1975730"/>
          <a:ext cx="4133850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138052" imgH="2685034" progId="Visio.Drawing.15">
                  <p:embed/>
                </p:oleObj>
              </mc:Choice>
              <mc:Fallback>
                <p:oleObj r:id="rId2" imgW="4138052" imgH="2685034" progId="Visio.Drawing.15">
                  <p:embed/>
                  <p:pic>
                    <p:nvPicPr>
                      <p:cNvPr id="0" name="Object 3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808" y="1975730"/>
                        <a:ext cx="4133850" cy="2686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796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A7A4B-65C2-4EED-A1DA-A152018B9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C57C04A-5CEA-51BF-E832-39C5CABB8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24" y="0"/>
            <a:ext cx="6097919" cy="1136073"/>
          </a:xfrm>
        </p:spPr>
        <p:txBody>
          <a:bodyPr/>
          <a:lstStyle/>
          <a:p>
            <a:r>
              <a:rPr lang="en-GB" dirty="0"/>
              <a:t>System Stack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90FF2-C2B5-1942-0B0B-F908D13CB0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6624" y="1577975"/>
            <a:ext cx="4924914" cy="4465378"/>
          </a:xfrm>
        </p:spPr>
        <p:txBody>
          <a:bodyPr/>
          <a:lstStyle/>
          <a:p>
            <a:endParaRPr lang="en-US" sz="1800" dirty="0"/>
          </a:p>
          <a:p>
            <a:endParaRPr lang="en-US" sz="1800" b="1" dirty="0">
              <a:effectLst/>
              <a:latin typeface="Arial" panose="020B0604020202020204" pitchFamily="34" charset="0"/>
            </a:endParaRPr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US" sz="1800" b="1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38630F-8DAF-4D17-30BB-28469D5E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dirty="0"/>
              <a:t>Luigi Andolfato, ICALEPCS 2025</a:t>
            </a:r>
            <a:endParaRPr lang="de-CH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00B480-2153-369A-0D3F-755F89F3D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8" y="1162116"/>
            <a:ext cx="9041270" cy="4977778"/>
          </a:xfrm>
          <a:prstGeom prst="rect">
            <a:avLst/>
          </a:prstGeom>
        </p:spPr>
      </p:pic>
      <p:sp>
        <p:nvSpPr>
          <p:cNvPr id="6" name="Textplatzhalter 15">
            <a:extLst>
              <a:ext uri="{FF2B5EF4-FFF2-40B4-BE49-F238E27FC236}">
                <a16:creationId xmlns:a16="http://schemas.microsoft.com/office/drawing/2014/main" id="{A3ABD1F6-40C7-CB46-8242-A060A238B647}"/>
              </a:ext>
            </a:extLst>
          </p:cNvPr>
          <p:cNvSpPr txBox="1">
            <a:spLocks/>
          </p:cNvSpPr>
          <p:nvPr/>
        </p:nvSpPr>
        <p:spPr>
          <a:xfrm>
            <a:off x="9337539" y="1231271"/>
            <a:ext cx="2213209" cy="4481466"/>
          </a:xfrm>
          <a:prstGeom prst="rect">
            <a:avLst/>
          </a:prstGeom>
          <a:ln w="53975"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2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8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None/>
              <a:defRPr sz="2400" i="1" kern="1200">
                <a:solidFill>
                  <a:schemeClr val="bg2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Linux with RT profile</a:t>
            </a:r>
          </a:p>
          <a:p>
            <a:pPr marL="285750" indent="-2857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GNU C++, Python</a:t>
            </a:r>
          </a:p>
          <a:p>
            <a:pPr marL="285750" indent="-2857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ZMQ, </a:t>
            </a:r>
            <a:r>
              <a:rPr lang="en-GB" sz="1600" dirty="0" err="1"/>
              <a:t>FastDDS</a:t>
            </a:r>
            <a:r>
              <a:rPr lang="en-GB" sz="1600" dirty="0"/>
              <a:t>, OPCUA, SNMP</a:t>
            </a:r>
          </a:p>
          <a:p>
            <a:pPr marL="285750" indent="-2857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Redis, Nomad, Consul</a:t>
            </a:r>
          </a:p>
          <a:p>
            <a:pPr marL="285750" indent="-2857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RAD: Rapid Application Framework based on interpreted State Machines (SCXML)</a:t>
            </a:r>
          </a:p>
          <a:p>
            <a:pPr marL="285750" indent="-2857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GUI: Qt + Taurus</a:t>
            </a:r>
          </a:p>
        </p:txBody>
      </p:sp>
      <p:sp>
        <p:nvSpPr>
          <p:cNvPr id="7" name="Titel 9">
            <a:extLst>
              <a:ext uri="{FF2B5EF4-FFF2-40B4-BE49-F238E27FC236}">
                <a16:creationId xmlns:a16="http://schemas.microsoft.com/office/drawing/2014/main" id="{CABA53C2-550E-BEB6-26A3-E242063D9627}"/>
              </a:ext>
            </a:extLst>
          </p:cNvPr>
          <p:cNvSpPr txBox="1">
            <a:spLocks/>
          </p:cNvSpPr>
          <p:nvPr/>
        </p:nvSpPr>
        <p:spPr>
          <a:xfrm>
            <a:off x="9264303" y="-9053"/>
            <a:ext cx="1835245" cy="113607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SW Stack</a:t>
            </a:r>
          </a:p>
        </p:txBody>
      </p:sp>
    </p:spTree>
    <p:extLst>
      <p:ext uri="{BB962C8B-B14F-4D97-AF65-F5344CB8AC3E}">
        <p14:creationId xmlns:p14="http://schemas.microsoft.com/office/powerpoint/2010/main" val="2271000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DE46A-C006-0F64-38C4-92EEE1EBC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16E9F2FF-F794-3BA5-47F5-BF84FFE50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 Installation &amp; Deployment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706122E7-0AD8-E5DE-8EAD-3E6DD73C94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6624" y="1577975"/>
            <a:ext cx="4924914" cy="4465378"/>
          </a:xfrm>
        </p:spPr>
        <p:txBody>
          <a:bodyPr/>
          <a:lstStyle/>
          <a:p>
            <a:endParaRPr lang="en-US" sz="1800" dirty="0"/>
          </a:p>
          <a:p>
            <a:endParaRPr lang="en-US" sz="1800" b="1" dirty="0">
              <a:effectLst/>
              <a:latin typeface="Arial" panose="020B0604020202020204" pitchFamily="34" charset="0"/>
            </a:endParaRPr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US" sz="1800" b="1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4803EF-87D0-D1D9-8D77-F9B058752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dirty="0"/>
              <a:t>Luigi Andolfato, ICALEPCS 2025</a:t>
            </a:r>
            <a:endParaRPr lang="de-CH" i="1" dirty="0"/>
          </a:p>
        </p:txBody>
      </p:sp>
      <p:sp>
        <p:nvSpPr>
          <p:cNvPr id="2" name="Textplatzhalter 15">
            <a:extLst>
              <a:ext uri="{FF2B5EF4-FFF2-40B4-BE49-F238E27FC236}">
                <a16:creationId xmlns:a16="http://schemas.microsoft.com/office/drawing/2014/main" id="{E0D2CBCD-4710-4892-924E-496F353F86E4}"/>
              </a:ext>
            </a:extLst>
          </p:cNvPr>
          <p:cNvSpPr txBox="1">
            <a:spLocks/>
          </p:cNvSpPr>
          <p:nvPr/>
        </p:nvSpPr>
        <p:spPr>
          <a:xfrm>
            <a:off x="478855" y="1463573"/>
            <a:ext cx="3962400" cy="44653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2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8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None/>
              <a:defRPr sz="2400" i="1" kern="1200">
                <a:solidFill>
                  <a:schemeClr val="bg2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</a:rPr>
              <a:t>Installation using Ansible scripts: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RPMs installation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User environment config.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Server RT properties (core isolations, etc.) config.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Nomad/Consul services config.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Time service config. (PTP)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Network config. (NIC)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Other services configs. (shared volumes)</a:t>
            </a:r>
          </a:p>
          <a:p>
            <a:pPr marL="458550" lvl="1" indent="-285750"/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platzhalter 15">
            <a:extLst>
              <a:ext uri="{FF2B5EF4-FFF2-40B4-BE49-F238E27FC236}">
                <a16:creationId xmlns:a16="http://schemas.microsoft.com/office/drawing/2014/main" id="{9B32D3B7-A6AC-5AD7-9722-59E4B8B0174A}"/>
              </a:ext>
            </a:extLst>
          </p:cNvPr>
          <p:cNvSpPr txBox="1">
            <a:spLocks/>
          </p:cNvSpPr>
          <p:nvPr/>
        </p:nvSpPr>
        <p:spPr>
          <a:xfrm>
            <a:off x="6470740" y="1463573"/>
            <a:ext cx="3962400" cy="44653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2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8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None/>
              <a:defRPr sz="2400" i="1" kern="1200">
                <a:solidFill>
                  <a:schemeClr val="bg2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</a:rPr>
              <a:t>Deployment using Nomad/Consul: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Start/Stop applications on remote servers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Reserve static IP/port assignment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Remote monitoring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Periodic health check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Auto-restart</a:t>
            </a:r>
          </a:p>
          <a:p>
            <a:pPr marL="458550" lvl="1" indent="-285750"/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960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9E6EF-141C-D39A-719B-3E7A4E303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11F7B0FC-612A-6543-39F0-8B45EF6CE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24" y="0"/>
            <a:ext cx="9366220" cy="1136073"/>
          </a:xfrm>
        </p:spPr>
        <p:txBody>
          <a:bodyPr/>
          <a:lstStyle/>
          <a:p>
            <a:r>
              <a:rPr lang="en-GB" dirty="0"/>
              <a:t>Remote Access / Remote Engineering Data Access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5993670-DABA-B045-D5FA-C90636BA54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6624" y="1577975"/>
            <a:ext cx="4924914" cy="4465378"/>
          </a:xfrm>
        </p:spPr>
        <p:txBody>
          <a:bodyPr/>
          <a:lstStyle/>
          <a:p>
            <a:endParaRPr lang="en-US" sz="1800" dirty="0"/>
          </a:p>
          <a:p>
            <a:endParaRPr lang="en-US" sz="1800" b="1" dirty="0">
              <a:effectLst/>
              <a:latin typeface="Arial" panose="020B0604020202020204" pitchFamily="34" charset="0"/>
            </a:endParaRPr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US" sz="1800" b="1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F27F8A-846B-D8DE-8143-5886A74E5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dirty="0"/>
              <a:t>Luigi Andolfato, ICALEPCS 2025</a:t>
            </a:r>
            <a:endParaRPr lang="de-CH" i="1" dirty="0"/>
          </a:p>
        </p:txBody>
      </p:sp>
      <p:sp>
        <p:nvSpPr>
          <p:cNvPr id="2" name="Textplatzhalter 15">
            <a:extLst>
              <a:ext uri="{FF2B5EF4-FFF2-40B4-BE49-F238E27FC236}">
                <a16:creationId xmlns:a16="http://schemas.microsoft.com/office/drawing/2014/main" id="{73814B50-45AF-15FA-B9A6-2703785DCBB8}"/>
              </a:ext>
            </a:extLst>
          </p:cNvPr>
          <p:cNvSpPr txBox="1">
            <a:spLocks/>
          </p:cNvSpPr>
          <p:nvPr/>
        </p:nvSpPr>
        <p:spPr>
          <a:xfrm>
            <a:off x="478855" y="1463572"/>
            <a:ext cx="4319482" cy="49010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2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8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None/>
              <a:defRPr sz="2400" i="1" kern="1200">
                <a:solidFill>
                  <a:schemeClr val="bg2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</a:rPr>
              <a:t>Remote Access (ELT):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Requires special approval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Not defined yet the technology</a:t>
            </a:r>
          </a:p>
          <a:p>
            <a:r>
              <a:rPr lang="en-US" b="1" dirty="0">
                <a:latin typeface="Arial" panose="020B0604020202020204" pitchFamily="34" charset="0"/>
              </a:rPr>
              <a:t>Remote Access (VLT):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Requires special approval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Only from dedicated ESO offices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A person must supervise the remote session at the Observatory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Using VNC:</a:t>
            </a:r>
          </a:p>
          <a:p>
            <a:pPr marL="800550" lvl="2" indent="-285750"/>
            <a:r>
              <a:rPr lang="en-US" dirty="0">
                <a:latin typeface="Arial" panose="020B0604020202020204" pitchFamily="34" charset="0"/>
              </a:rPr>
              <a:t>Observatory starts VNC server</a:t>
            </a:r>
          </a:p>
          <a:p>
            <a:pPr marL="800550" lvl="2" indent="-285750"/>
            <a:r>
              <a:rPr lang="en-US" dirty="0">
                <a:latin typeface="Arial" panose="020B0604020202020204" pitchFamily="34" charset="0"/>
              </a:rPr>
              <a:t>VNC client connects</a:t>
            </a:r>
          </a:p>
          <a:p>
            <a:pPr marL="458550" lvl="1" indent="-285750"/>
            <a:r>
              <a:rPr lang="en-US" b="1" dirty="0">
                <a:latin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platzhalter 15">
            <a:extLst>
              <a:ext uri="{FF2B5EF4-FFF2-40B4-BE49-F238E27FC236}">
                <a16:creationId xmlns:a16="http://schemas.microsoft.com/office/drawing/2014/main" id="{80CEFF88-97E0-AA72-A899-BB42406243ED}"/>
              </a:ext>
            </a:extLst>
          </p:cNvPr>
          <p:cNvSpPr txBox="1">
            <a:spLocks/>
          </p:cNvSpPr>
          <p:nvPr/>
        </p:nvSpPr>
        <p:spPr>
          <a:xfrm>
            <a:off x="6470739" y="1463573"/>
            <a:ext cx="5153911" cy="44653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2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800" indent="-17280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8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11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None/>
              <a:defRPr sz="2400" i="1" kern="1200">
                <a:solidFill>
                  <a:schemeClr val="bg2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</a:rPr>
              <a:t>Remote Eng. Data Access (ELT):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TBD</a:t>
            </a:r>
          </a:p>
          <a:p>
            <a:endParaRPr lang="en-US" b="1" dirty="0">
              <a:latin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</a:rPr>
              <a:t>Remote Eng. Data Access (VLT):</a:t>
            </a:r>
          </a:p>
          <a:p>
            <a:pPr marL="458550" lvl="1" indent="-285750"/>
            <a:r>
              <a:rPr lang="en-US" dirty="0">
                <a:latin typeface="Arial" panose="020B0604020202020204" pitchFamily="34" charset="0"/>
              </a:rPr>
              <a:t>Via a dedicated “bridge” server which allows using SFTP to: </a:t>
            </a:r>
          </a:p>
          <a:p>
            <a:pPr marL="800550" lvl="2" indent="-285750"/>
            <a:r>
              <a:rPr lang="en-US" dirty="0">
                <a:latin typeface="Arial" panose="020B0604020202020204" pitchFamily="34" charset="0"/>
              </a:rPr>
              <a:t>write/read the data to/from the “bridge” server from outside the control network</a:t>
            </a:r>
          </a:p>
          <a:p>
            <a:pPr marL="800550" lvl="2" indent="-285750"/>
            <a:r>
              <a:rPr lang="en-US" dirty="0">
                <a:latin typeface="Arial" panose="020B0604020202020204" pitchFamily="34" charset="0"/>
              </a:rPr>
              <a:t>write/read the data to/from the “bridge” server </a:t>
            </a:r>
            <a:r>
              <a:rPr lang="en-US">
                <a:latin typeface="Arial" panose="020B0604020202020204" pitchFamily="34" charset="0"/>
              </a:rPr>
              <a:t>from within </a:t>
            </a:r>
            <a:r>
              <a:rPr lang="en-US" dirty="0">
                <a:latin typeface="Arial" panose="020B0604020202020204" pitchFamily="34" charset="0"/>
              </a:rPr>
              <a:t>the control network</a:t>
            </a:r>
          </a:p>
          <a:p>
            <a:pPr marL="800550" lvl="2" indent="-285750"/>
            <a:endParaRPr lang="en-US" dirty="0">
              <a:latin typeface="Arial" panose="020B0604020202020204" pitchFamily="34" charset="0"/>
            </a:endParaRPr>
          </a:p>
          <a:p>
            <a:pPr marL="800550" lvl="2" indent="-285750"/>
            <a:endParaRPr lang="en-US" dirty="0">
              <a:latin typeface="Arial" panose="020B0604020202020204" pitchFamily="34" charset="0"/>
            </a:endParaRPr>
          </a:p>
          <a:p>
            <a:pPr marL="800550" lvl="2" indent="-285750"/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19029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ysClr val="window" lastClr="FFFFFF"/>
      </a:lt1>
      <a:dk2>
        <a:srgbClr val="0077BE"/>
      </a:dk2>
      <a:lt2>
        <a:srgbClr val="FFA300"/>
      </a:lt2>
      <a:accent1>
        <a:srgbClr val="094168"/>
      </a:accent1>
      <a:accent2>
        <a:srgbClr val="00AAE3"/>
      </a:accent2>
      <a:accent3>
        <a:srgbClr val="C9E7FB"/>
      </a:accent3>
      <a:accent4>
        <a:srgbClr val="825C00"/>
      </a:accent4>
      <a:accent5>
        <a:srgbClr val="AE7800"/>
      </a:accent5>
      <a:accent6>
        <a:srgbClr val="FDDE54"/>
      </a:accent6>
      <a:hlink>
        <a:srgbClr val="000000"/>
      </a:hlink>
      <a:folHlink>
        <a:srgbClr val="000000"/>
      </a:folHlink>
    </a:clrScheme>
    <a:fontScheme name="ES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1  -  AutoRecovered" id="{188C2C30-848C-4475-B9F1-84BB9D1BF107}" vid="{D60D51B9-B3EF-4751-A039-5A277E354B45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TT_4" id="{6FC33D66-2BEC-E145-8011-16C20F18B138}" vid="{F07E7BFA-A5C3-4E44-B7FD-0103E9F2A87F}"/>
    </a:ext>
  </a:extLst>
</a:theme>
</file>

<file path=ppt/theme/theme3.xml><?xml version="1.0" encoding="utf-8"?>
<a:theme xmlns:a="http://schemas.openxmlformats.org/drawingml/2006/main" name="Default Theme">
  <a:themeElements>
    <a:clrScheme name="ESO">
      <a:dk1>
        <a:srgbClr val="000000"/>
      </a:dk1>
      <a:lt1>
        <a:sysClr val="window" lastClr="FFFFFF"/>
      </a:lt1>
      <a:dk2>
        <a:srgbClr val="1F6CB4"/>
      </a:dk2>
      <a:lt2>
        <a:srgbClr val="EEECE1"/>
      </a:lt2>
      <a:accent1>
        <a:srgbClr val="3A6CB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47825B93-C41B-634C-8C19-6684364CDDE0}" vid="{5694D0ED-7C81-A449-A8F4-E3AC2F796C4F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TT_4" id="{6FC33D66-2BEC-E145-8011-16C20F18B138}" vid="{BB1638D2-993A-6F4F-82CC-2FEFA52012B6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rgbClr val="000000"/>
      </a:dk1>
      <a:lt1>
        <a:sysClr val="window" lastClr="FFFFFF"/>
      </a:lt1>
      <a:dk2>
        <a:srgbClr val="0077BE"/>
      </a:dk2>
      <a:lt2>
        <a:srgbClr val="FFA300"/>
      </a:lt2>
      <a:accent1>
        <a:srgbClr val="094168"/>
      </a:accent1>
      <a:accent2>
        <a:srgbClr val="00AAE3"/>
      </a:accent2>
      <a:accent3>
        <a:srgbClr val="C9E7FB"/>
      </a:accent3>
      <a:accent4>
        <a:srgbClr val="825C00"/>
      </a:accent4>
      <a:accent5>
        <a:srgbClr val="AE7800"/>
      </a:accent5>
      <a:accent6>
        <a:srgbClr val="FDDE54"/>
      </a:accent6>
      <a:hlink>
        <a:srgbClr val="000000"/>
      </a:hlink>
      <a:folHlink>
        <a:srgbClr val="000000"/>
      </a:folHlink>
    </a:clrScheme>
    <a:fontScheme name="ES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_2.2_ESO_template_final.potx" id="{7591B3CC-3920-4B45-AB62-9D47BD30E5F2}" vid="{467B0F51-1F43-4296-97EB-BCE3CEBC867B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570</Words>
  <Application>Microsoft Office PowerPoint</Application>
  <PresentationFormat>Widescreen</PresentationFormat>
  <Paragraphs>156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Georgia</vt:lpstr>
      <vt:lpstr>Wingdings</vt:lpstr>
      <vt:lpstr>Office</vt:lpstr>
      <vt:lpstr>Custom Design</vt:lpstr>
      <vt:lpstr>Default Theme</vt:lpstr>
      <vt:lpstr>2_Office Theme</vt:lpstr>
      <vt:lpstr>Office</vt:lpstr>
      <vt:lpstr>think-cell Folie</vt:lpstr>
      <vt:lpstr>Visio.Drawing.15</vt:lpstr>
      <vt:lpstr>The ELT Primary Mirror  Cyber-Security Workshop</vt:lpstr>
      <vt:lpstr>PowerPoint Presentation</vt:lpstr>
      <vt:lpstr>PowerPoint Presentation</vt:lpstr>
      <vt:lpstr>PowerPoint Presentation</vt:lpstr>
      <vt:lpstr>M1 Segments </vt:lpstr>
      <vt:lpstr>Network Layout</vt:lpstr>
      <vt:lpstr>System Stack</vt:lpstr>
      <vt:lpstr>SW Installation &amp; Deployment</vt:lpstr>
      <vt:lpstr>Remote Access / Remote Engineering Data Access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your presentation</dc:title>
  <dc:creator>Mariya Lyubenova</dc:creator>
  <cp:lastModifiedBy>Luigi Andolfato</cp:lastModifiedBy>
  <cp:revision>59</cp:revision>
  <dcterms:created xsi:type="dcterms:W3CDTF">2023-10-25T15:44:01Z</dcterms:created>
  <dcterms:modified xsi:type="dcterms:W3CDTF">2025-09-16T15:21:21Z</dcterms:modified>
</cp:coreProperties>
</file>