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791" r:id="rId1"/>
  </p:sldMasterIdLst>
  <p:notesMasterIdLst>
    <p:notesMasterId r:id="rId13"/>
  </p:notesMasterIdLst>
  <p:handoutMasterIdLst>
    <p:handoutMasterId r:id="rId14"/>
  </p:handoutMasterIdLst>
  <p:sldIdLst>
    <p:sldId id="2147481347" r:id="rId2"/>
    <p:sldId id="2147481359" r:id="rId3"/>
    <p:sldId id="2147481351" r:id="rId4"/>
    <p:sldId id="2147481357" r:id="rId5"/>
    <p:sldId id="2147481362" r:id="rId6"/>
    <p:sldId id="2147481360" r:id="rId7"/>
    <p:sldId id="2147469139" r:id="rId8"/>
    <p:sldId id="2147481346" r:id="rId9"/>
    <p:sldId id="2147481356" r:id="rId10"/>
    <p:sldId id="2147481352" r:id="rId11"/>
    <p:sldId id="2147481349"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C476F3E-2B2C-D02E-A927-755D46376812}" name="Elicia Ferrer" initials="EF" userId="ac7d01b8666ae590" providerId="Windows Live"/>
  <p188:author id="{BEF8CA72-6AE8-8AD8-5B9A-8F576BAC3FD5}" name="Janiga, Jaimee" initials="JJ" userId="S::7nj@ornl.gov::c06abe94-9752-4f8c-96a2-49efdf1f6368"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7DBA00"/>
    <a:srgbClr val="FF9E1B"/>
    <a:srgbClr val="7DC397"/>
    <a:srgbClr val="ECECEC"/>
    <a:srgbClr val="4E008E"/>
    <a:srgbClr val="B50094"/>
    <a:srgbClr val="FE5000"/>
    <a:srgbClr val="ED9634"/>
    <a:srgbClr val="005776"/>
    <a:srgbClr val="006BA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164" autoAdjust="0"/>
    <p:restoredTop sz="96816"/>
  </p:normalViewPr>
  <p:slideViewPr>
    <p:cSldViewPr snapToGrid="0">
      <p:cViewPr>
        <p:scale>
          <a:sx n="140" d="100"/>
          <a:sy n="140" d="100"/>
        </p:scale>
        <p:origin x="248" y="344"/>
      </p:cViewPr>
      <p:guideLst/>
    </p:cSldViewPr>
  </p:slideViewPr>
  <p:notesTextViewPr>
    <p:cViewPr>
      <p:scale>
        <a:sx n="1" d="1"/>
        <a:sy n="1" d="1"/>
      </p:scale>
      <p:origin x="0" y="0"/>
    </p:cViewPr>
  </p:notesTextViewPr>
  <p:sorterViewPr>
    <p:cViewPr>
      <p:scale>
        <a:sx n="80" d="100"/>
        <a:sy n="80" d="100"/>
      </p:scale>
      <p:origin x="0" y="0"/>
    </p:cViewPr>
  </p:sorterViewPr>
  <p:notesViewPr>
    <p:cSldViewPr snapToGrid="0">
      <p:cViewPr>
        <p:scale>
          <a:sx n="105" d="100"/>
          <a:sy n="105" d="100"/>
        </p:scale>
        <p:origin x="3136" y="41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8/10/relationships/authors" Targe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B12F454D-A2FB-E28F-62C2-050A837E17C3}"/>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BA896BDF-7ADA-716C-F5CA-D157A094BBB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A614C3F-0AF5-DA4C-84F9-3990FF0B58A5}" type="datetimeFigureOut">
              <a:rPr lang="en-US" smtClean="0"/>
              <a:t>9/16/25</a:t>
            </a:fld>
            <a:endParaRPr lang="en-US"/>
          </a:p>
        </p:txBody>
      </p:sp>
      <p:sp>
        <p:nvSpPr>
          <p:cNvPr id="4" name="Footer Placeholder 3">
            <a:extLst>
              <a:ext uri="{FF2B5EF4-FFF2-40B4-BE49-F238E27FC236}">
                <a16:creationId xmlns:a16="http://schemas.microsoft.com/office/drawing/2014/main" id="{72677AF2-C6EF-69B3-EBC0-F3BECE6632A2}"/>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E24AEBCA-6ABE-1DFD-7AA8-A3B2F1B635F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67AB913-EDAA-C746-870D-9B7877FA5A85}" type="slidenum">
              <a:rPr lang="en-US" smtClean="0"/>
              <a:t>‹#›</a:t>
            </a:fld>
            <a:endParaRPr lang="en-US"/>
          </a:p>
        </p:txBody>
      </p:sp>
    </p:spTree>
    <p:extLst>
      <p:ext uri="{BB962C8B-B14F-4D97-AF65-F5344CB8AC3E}">
        <p14:creationId xmlns:p14="http://schemas.microsoft.com/office/powerpoint/2010/main" val="10056905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F2D4C33-E834-184F-A85B-4B1A7D742F82}" type="datetimeFigureOut">
              <a:rPr lang="en-US" smtClean="0"/>
              <a:t>9/16/25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EEA2CD3-FB95-D94F-9F04-F9F995EAB822}" type="slidenum">
              <a:rPr lang="en-US" smtClean="0"/>
              <a:t>‹#›</a:t>
            </a:fld>
            <a:endParaRPr lang="en-US"/>
          </a:p>
        </p:txBody>
      </p:sp>
    </p:spTree>
    <p:extLst>
      <p:ext uri="{BB962C8B-B14F-4D97-AF65-F5344CB8AC3E}">
        <p14:creationId xmlns:p14="http://schemas.microsoft.com/office/powerpoint/2010/main" val="18183317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ornl.sharepoint.com/sites/branding/SitePages/electronic-presentations.aspx"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00550"/>
            <a:ext cx="5486400" cy="3774460"/>
          </a:xfrm>
        </p:spPr>
        <p:txBody>
          <a:bodyPr/>
          <a:lstStyle/>
          <a:p>
            <a:pPr>
              <a:lnSpc>
                <a:spcPct val="90000"/>
              </a:lnSpc>
              <a:spcBef>
                <a:spcPts val="1200"/>
              </a:spcBef>
              <a:spcAft>
                <a:spcPts val="60"/>
              </a:spcAft>
              <a:buNone/>
            </a:pPr>
            <a:r>
              <a:rPr lang="en-US" b="1" dirty="0">
                <a:latin typeface="Roboto" panose="02000000000000000000" pitchFamily="2" charset="0"/>
                <a:ea typeface="Roboto" panose="02000000000000000000" pitchFamily="2" charset="0"/>
              </a:rPr>
              <a:t>Accessing Title Slide Options </a:t>
            </a:r>
            <a:br>
              <a:rPr lang="en-US" b="1" dirty="0">
                <a:latin typeface="Roboto" panose="02000000000000000000" pitchFamily="2" charset="0"/>
                <a:ea typeface="Roboto" panose="02000000000000000000" pitchFamily="2" charset="0"/>
              </a:rPr>
            </a:br>
            <a:r>
              <a:rPr lang="en-US" dirty="0">
                <a:latin typeface="Roboto" panose="02000000000000000000" pitchFamily="2" charset="0"/>
                <a:ea typeface="Roboto" panose="02000000000000000000" pitchFamily="2" charset="0"/>
              </a:rPr>
              <a:t>The standard ORNL presentation template includes five branded title slide layouts:</a:t>
            </a:r>
          </a:p>
          <a:p>
            <a:pPr marL="628650" lvl="1" indent="-171450">
              <a:lnSpc>
                <a:spcPct val="90000"/>
              </a:lnSpc>
              <a:spcBef>
                <a:spcPts val="1200"/>
              </a:spcBef>
              <a:spcAft>
                <a:spcPts val="60"/>
              </a:spcAft>
              <a:buFont typeface="Arial" panose="020B0604020202020204" pitchFamily="34" charset="0"/>
              <a:buChar char="•"/>
            </a:pPr>
            <a:r>
              <a:rPr lang="en-US" b="1" dirty="0">
                <a:latin typeface="Roboto" panose="02000000000000000000" pitchFamily="2" charset="0"/>
                <a:ea typeface="Roboto" panose="02000000000000000000" pitchFamily="2" charset="0"/>
              </a:rPr>
              <a:t>Title | Standard</a:t>
            </a:r>
            <a:r>
              <a:rPr lang="en-US" dirty="0">
                <a:latin typeface="Roboto" panose="02000000000000000000" pitchFamily="2" charset="0"/>
                <a:ea typeface="Roboto" panose="02000000000000000000" pitchFamily="2" charset="0"/>
              </a:rPr>
              <a:t>. The preferred layout for lab-wide and general presentations. Features a default aerial photograph of the lab.</a:t>
            </a:r>
          </a:p>
          <a:p>
            <a:pPr marL="628650" lvl="1" indent="-171450">
              <a:lnSpc>
                <a:spcPct val="90000"/>
              </a:lnSpc>
              <a:spcBef>
                <a:spcPts val="1200"/>
              </a:spcBef>
              <a:spcAft>
                <a:spcPts val="60"/>
              </a:spcAft>
              <a:buFont typeface="Arial" panose="020B0604020202020204" pitchFamily="34" charset="0"/>
              <a:buChar char="•"/>
            </a:pPr>
            <a:r>
              <a:rPr lang="en-US" b="1" dirty="0">
                <a:latin typeface="Roboto" panose="02000000000000000000" pitchFamily="2" charset="0"/>
                <a:ea typeface="Roboto" panose="02000000000000000000" pitchFamily="2" charset="0"/>
              </a:rPr>
              <a:t>Title | Custom Image</a:t>
            </a:r>
            <a:r>
              <a:rPr lang="en-US" dirty="0">
                <a:latin typeface="Roboto" panose="02000000000000000000" pitchFamily="2" charset="0"/>
                <a:ea typeface="Roboto" panose="02000000000000000000" pitchFamily="2" charset="0"/>
              </a:rPr>
              <a:t>. Allows replacement of the default background with a custom full-slide image (16:9 or 4:3 landscape format).</a:t>
            </a:r>
          </a:p>
          <a:p>
            <a:pPr marL="628650" lvl="1" indent="-171450">
              <a:lnSpc>
                <a:spcPct val="90000"/>
              </a:lnSpc>
              <a:spcBef>
                <a:spcPts val="1200"/>
              </a:spcBef>
              <a:spcAft>
                <a:spcPts val="60"/>
              </a:spcAft>
              <a:buFont typeface="Arial" panose="020B0604020202020204" pitchFamily="34" charset="0"/>
              <a:buChar char="•"/>
            </a:pPr>
            <a:r>
              <a:rPr lang="en-US" b="1" dirty="0">
                <a:latin typeface="Roboto" panose="02000000000000000000" pitchFamily="2" charset="0"/>
                <a:ea typeface="Roboto" panose="02000000000000000000" pitchFamily="2" charset="0"/>
              </a:rPr>
              <a:t>Title | Custom Portrait Image</a:t>
            </a:r>
            <a:r>
              <a:rPr lang="en-US" dirty="0">
                <a:latin typeface="Roboto" panose="02000000000000000000" pitchFamily="2" charset="0"/>
                <a:ea typeface="Roboto" panose="02000000000000000000" pitchFamily="2" charset="0"/>
              </a:rPr>
              <a:t>. Supports inclusion of a custom 4:3 portrait image positioned next to the introductory text.</a:t>
            </a:r>
          </a:p>
          <a:p>
            <a:pPr marL="628650" lvl="1" indent="-171450">
              <a:lnSpc>
                <a:spcPct val="90000"/>
              </a:lnSpc>
              <a:spcBef>
                <a:spcPts val="1200"/>
              </a:spcBef>
              <a:spcAft>
                <a:spcPts val="60"/>
              </a:spcAft>
              <a:buFont typeface="Arial" panose="020B0604020202020204" pitchFamily="34" charset="0"/>
              <a:buChar char="•"/>
            </a:pPr>
            <a:r>
              <a:rPr lang="en-US" b="1" dirty="0">
                <a:latin typeface="Roboto" panose="02000000000000000000" pitchFamily="2" charset="0"/>
                <a:ea typeface="Roboto" panose="02000000000000000000" pitchFamily="2" charset="0"/>
              </a:rPr>
              <a:t>Title | Custom Landscape Image</a:t>
            </a:r>
            <a:r>
              <a:rPr lang="en-US" dirty="0">
                <a:latin typeface="Roboto" panose="02000000000000000000" pitchFamily="2" charset="0"/>
                <a:ea typeface="Roboto" panose="02000000000000000000" pitchFamily="2" charset="0"/>
              </a:rPr>
              <a:t>. Supports inclusion of a custom 16:9 landscape image positioned next to the introductory text.</a:t>
            </a:r>
          </a:p>
          <a:p>
            <a:pPr marL="628650" lvl="1" indent="-171450">
              <a:lnSpc>
                <a:spcPct val="90000"/>
              </a:lnSpc>
              <a:spcBef>
                <a:spcPts val="1200"/>
              </a:spcBef>
              <a:spcAft>
                <a:spcPts val="60"/>
              </a:spcAft>
              <a:buFont typeface="Arial" panose="020B0604020202020204" pitchFamily="34" charset="0"/>
              <a:buChar char="•"/>
            </a:pPr>
            <a:r>
              <a:rPr lang="en-US" b="1" dirty="0">
                <a:latin typeface="Roboto" panose="02000000000000000000" pitchFamily="2" charset="0"/>
                <a:ea typeface="Roboto" panose="02000000000000000000" pitchFamily="2" charset="0"/>
              </a:rPr>
              <a:t>Title | Text Only</a:t>
            </a:r>
            <a:r>
              <a:rPr lang="en-US" dirty="0">
                <a:latin typeface="Roboto" panose="02000000000000000000" pitchFamily="2" charset="0"/>
                <a:ea typeface="Roboto" panose="02000000000000000000" pitchFamily="2" charset="0"/>
              </a:rPr>
              <a:t>. Offers additional space for longer titles and multiple presenters.</a:t>
            </a:r>
          </a:p>
          <a:p>
            <a:pPr>
              <a:lnSpc>
                <a:spcPct val="90000"/>
              </a:lnSpc>
              <a:spcBef>
                <a:spcPts val="1200"/>
              </a:spcBef>
              <a:spcAft>
                <a:spcPts val="60"/>
              </a:spcAft>
              <a:buNone/>
            </a:pPr>
            <a:r>
              <a:rPr lang="en-US" dirty="0">
                <a:latin typeface="Roboto" panose="02000000000000000000" pitchFamily="2" charset="0"/>
                <a:ea typeface="Roboto" panose="02000000000000000000" pitchFamily="2" charset="0"/>
              </a:rPr>
              <a:t>Additional Lab-approved title slides specific to directorates and user facilities are available in PowerPoint under the following folders: </a:t>
            </a:r>
            <a:r>
              <a:rPr lang="en-US" b="1" dirty="0">
                <a:latin typeface="Roboto" panose="02000000000000000000" pitchFamily="2" charset="0"/>
                <a:ea typeface="Roboto" panose="02000000000000000000" pitchFamily="2" charset="0"/>
              </a:rPr>
              <a:t>Custom Title Slides</a:t>
            </a:r>
            <a:r>
              <a:rPr lang="en-US" dirty="0">
                <a:latin typeface="Roboto" panose="02000000000000000000" pitchFamily="2" charset="0"/>
                <a:ea typeface="Roboto" panose="02000000000000000000" pitchFamily="2" charset="0"/>
              </a:rPr>
              <a:t> and </a:t>
            </a:r>
            <a:r>
              <a:rPr lang="en-US" b="1" dirty="0">
                <a:latin typeface="Roboto" panose="02000000000000000000" pitchFamily="2" charset="0"/>
                <a:ea typeface="Roboto" panose="02000000000000000000" pitchFamily="2" charset="0"/>
              </a:rPr>
              <a:t>User Facility Templates</a:t>
            </a:r>
            <a:r>
              <a:rPr lang="en-US" dirty="0">
                <a:latin typeface="Roboto" panose="02000000000000000000" pitchFamily="2" charset="0"/>
                <a:ea typeface="Roboto" panose="02000000000000000000" pitchFamily="2" charset="0"/>
              </a:rPr>
              <a:t>, located in </a:t>
            </a:r>
            <a:r>
              <a:rPr lang="en-US" b="1" dirty="0">
                <a:latin typeface="Roboto" panose="02000000000000000000" pitchFamily="2" charset="0"/>
                <a:ea typeface="Roboto" panose="02000000000000000000" pitchFamily="2" charset="0"/>
              </a:rPr>
              <a:t>Electronic Presentation Templates</a:t>
            </a:r>
            <a:r>
              <a:rPr lang="en-US" dirty="0">
                <a:latin typeface="Roboto" panose="02000000000000000000" pitchFamily="2" charset="0"/>
                <a:ea typeface="Roboto" panose="02000000000000000000" pitchFamily="2" charset="0"/>
              </a:rPr>
              <a:t>.</a:t>
            </a:r>
          </a:p>
          <a:p>
            <a:pPr>
              <a:lnSpc>
                <a:spcPct val="90000"/>
              </a:lnSpc>
              <a:spcBef>
                <a:spcPts val="1200"/>
              </a:spcBef>
              <a:spcAft>
                <a:spcPts val="60"/>
              </a:spcAft>
              <a:buNone/>
            </a:pPr>
            <a:endParaRPr lang="en-US" b="1" dirty="0">
              <a:latin typeface="Roboto" panose="02000000000000000000" pitchFamily="2" charset="0"/>
              <a:ea typeface="Roboto" panose="02000000000000000000" pitchFamily="2" charset="0"/>
            </a:endParaRPr>
          </a:p>
          <a:p>
            <a:pPr>
              <a:lnSpc>
                <a:spcPct val="90000"/>
              </a:lnSpc>
              <a:spcBef>
                <a:spcPts val="1200"/>
              </a:spcBef>
              <a:spcAft>
                <a:spcPts val="60"/>
              </a:spcAft>
              <a:buNone/>
            </a:pPr>
            <a:r>
              <a:rPr lang="en-US" b="1" dirty="0">
                <a:latin typeface="Roboto" panose="02000000000000000000" pitchFamily="2" charset="0"/>
                <a:ea typeface="Roboto" panose="02000000000000000000" pitchFamily="2" charset="0"/>
              </a:rPr>
              <a:t>Custom Title Slide Guidelines</a:t>
            </a:r>
            <a:endParaRPr lang="en-US" dirty="0">
              <a:latin typeface="Roboto" panose="02000000000000000000" pitchFamily="2" charset="0"/>
              <a:ea typeface="Roboto" panose="02000000000000000000" pitchFamily="2" charset="0"/>
            </a:endParaRPr>
          </a:p>
          <a:p>
            <a:pPr marL="628650" lvl="1" indent="-171450">
              <a:lnSpc>
                <a:spcPct val="90000"/>
              </a:lnSpc>
              <a:spcBef>
                <a:spcPts val="1200"/>
              </a:spcBef>
              <a:spcAft>
                <a:spcPts val="60"/>
              </a:spcAft>
              <a:buFont typeface="Arial" panose="020B0604020202020204" pitchFamily="34" charset="0"/>
              <a:buChar char="•"/>
            </a:pPr>
            <a:r>
              <a:rPr lang="en-US" b="1" dirty="0">
                <a:latin typeface="Roboto" panose="02000000000000000000" pitchFamily="2" charset="0"/>
                <a:ea typeface="Roboto" panose="02000000000000000000" pitchFamily="2" charset="0"/>
              </a:rPr>
              <a:t>Image Rights</a:t>
            </a:r>
            <a:r>
              <a:rPr lang="en-US" dirty="0">
                <a:latin typeface="Roboto" panose="02000000000000000000" pitchFamily="2" charset="0"/>
                <a:ea typeface="Roboto" panose="02000000000000000000" pitchFamily="2" charset="0"/>
              </a:rPr>
              <a:t>. Any custom images, graphics, or photography must be owned by ORNL or used with documented permission from the original creator or source.</a:t>
            </a:r>
          </a:p>
          <a:p>
            <a:pPr marL="628650" lvl="1" indent="-171450">
              <a:lnSpc>
                <a:spcPct val="90000"/>
              </a:lnSpc>
              <a:spcBef>
                <a:spcPts val="1200"/>
              </a:spcBef>
              <a:spcAft>
                <a:spcPts val="60"/>
              </a:spcAft>
              <a:buFont typeface="Arial" panose="020B0604020202020204" pitchFamily="34" charset="0"/>
              <a:buChar char="•"/>
            </a:pPr>
            <a:r>
              <a:rPr lang="en-US" b="1" dirty="0">
                <a:latin typeface="Roboto" panose="02000000000000000000" pitchFamily="2" charset="0"/>
                <a:ea typeface="Roboto" panose="02000000000000000000" pitchFamily="2" charset="0"/>
              </a:rPr>
              <a:t>Appropriate Image Use</a:t>
            </a:r>
            <a:r>
              <a:rPr lang="en-US" dirty="0">
                <a:latin typeface="Roboto" panose="02000000000000000000" pitchFamily="2" charset="0"/>
                <a:ea typeface="Roboto" panose="02000000000000000000" pitchFamily="2" charset="0"/>
              </a:rPr>
              <a:t>. Select images that work well with the layout. Ensure the focal point of the image is not obscured by the title text and white overlay box.</a:t>
            </a:r>
          </a:p>
          <a:p>
            <a:pPr marL="628650" lvl="1" indent="-171450">
              <a:lnSpc>
                <a:spcPct val="90000"/>
              </a:lnSpc>
              <a:spcBef>
                <a:spcPts val="1200"/>
              </a:spcBef>
              <a:spcAft>
                <a:spcPts val="60"/>
              </a:spcAft>
              <a:buFont typeface="Arial" panose="020B0604020202020204" pitchFamily="34" charset="0"/>
              <a:buChar char="•"/>
            </a:pPr>
            <a:r>
              <a:rPr lang="en-US" b="1" dirty="0">
                <a:latin typeface="Roboto" panose="02000000000000000000" pitchFamily="2" charset="0"/>
                <a:ea typeface="Roboto" panose="02000000000000000000" pitchFamily="2" charset="0"/>
              </a:rPr>
              <a:t>Relevance and Impact.</a:t>
            </a:r>
            <a:r>
              <a:rPr lang="en-US" dirty="0">
                <a:latin typeface="Roboto" panose="02000000000000000000" pitchFamily="2" charset="0"/>
                <a:ea typeface="Roboto" panose="02000000000000000000" pitchFamily="2" charset="0"/>
              </a:rPr>
              <a:t> Visuals are a key element of effective communication. Whenever possible, use imagery that enhances the message of your presentation and reflects ORNL’s mission and values.</a:t>
            </a:r>
          </a:p>
          <a:p>
            <a:pPr marL="628650" lvl="1" indent="-171450">
              <a:lnSpc>
                <a:spcPct val="90000"/>
              </a:lnSpc>
              <a:spcBef>
                <a:spcPts val="1200"/>
              </a:spcBef>
              <a:spcAft>
                <a:spcPts val="60"/>
              </a:spcAft>
              <a:buFont typeface="Arial" panose="020B0604020202020204" pitchFamily="34" charset="0"/>
              <a:buChar char="•"/>
            </a:pPr>
            <a:r>
              <a:rPr lang="en-US" b="1" dirty="0">
                <a:latin typeface="Roboto" panose="02000000000000000000" pitchFamily="2" charset="0"/>
                <a:ea typeface="Roboto" panose="02000000000000000000" pitchFamily="2" charset="0"/>
              </a:rPr>
              <a:t>Quality and Clarity.</a:t>
            </a:r>
            <a:r>
              <a:rPr lang="en-US" dirty="0">
                <a:latin typeface="Roboto" panose="02000000000000000000" pitchFamily="2" charset="0"/>
                <a:ea typeface="Roboto" panose="02000000000000000000" pitchFamily="2" charset="0"/>
              </a:rPr>
              <a:t> Use high-resolution images for clarity on large screens. Avoid overly complex or dark images that may conflict with the title text.</a:t>
            </a:r>
          </a:p>
          <a:p>
            <a:pPr marL="628650" lvl="1" indent="-171450">
              <a:lnSpc>
                <a:spcPct val="90000"/>
              </a:lnSpc>
              <a:spcBef>
                <a:spcPts val="1200"/>
              </a:spcBef>
              <a:spcAft>
                <a:spcPts val="60"/>
              </a:spcAft>
              <a:buFont typeface="Arial" panose="020B0604020202020204" pitchFamily="34" charset="0"/>
              <a:buChar char="•"/>
            </a:pPr>
            <a:r>
              <a:rPr lang="en-US" b="1" dirty="0">
                <a:latin typeface="Roboto" panose="02000000000000000000" pitchFamily="2" charset="0"/>
                <a:ea typeface="Roboto" panose="02000000000000000000" pitchFamily="2" charset="0"/>
              </a:rPr>
              <a:t>Text-Only Option.</a:t>
            </a:r>
            <a:r>
              <a:rPr lang="en-US" dirty="0">
                <a:latin typeface="Roboto" panose="02000000000000000000" pitchFamily="2" charset="0"/>
                <a:ea typeface="Roboto" panose="02000000000000000000" pitchFamily="2" charset="0"/>
              </a:rPr>
              <a:t> If no appropriate or approved imagery is available, or if imagery is not permitted for the subject matter, the </a:t>
            </a:r>
            <a:r>
              <a:rPr lang="en-US" b="1" dirty="0">
                <a:latin typeface="Roboto" panose="02000000000000000000" pitchFamily="2" charset="0"/>
                <a:ea typeface="Roboto" panose="02000000000000000000" pitchFamily="2" charset="0"/>
              </a:rPr>
              <a:t>Title | Text Only</a:t>
            </a:r>
            <a:r>
              <a:rPr lang="en-US" dirty="0">
                <a:latin typeface="Roboto" panose="02000000000000000000" pitchFamily="2" charset="0"/>
                <a:ea typeface="Roboto" panose="02000000000000000000" pitchFamily="2" charset="0"/>
              </a:rPr>
              <a:t> layout provides a clean, professional alternative.</a:t>
            </a:r>
            <a:endParaRPr lang="en-US" dirty="0">
              <a:effectLst/>
              <a:latin typeface="Roboto" panose="02000000000000000000" pitchFamily="2" charset="0"/>
              <a:ea typeface="Roboto" panose="02000000000000000000" pitchFamily="2" charset="0"/>
            </a:endParaRPr>
          </a:p>
          <a:p>
            <a:pPr>
              <a:lnSpc>
                <a:spcPct val="90000"/>
              </a:lnSpc>
              <a:spcBef>
                <a:spcPts val="1200"/>
              </a:spcBef>
              <a:spcAft>
                <a:spcPts val="60"/>
              </a:spcAft>
            </a:pPr>
            <a:endParaRPr lang="en-US" dirty="0">
              <a:effectLst/>
              <a:latin typeface="Roboto" panose="02000000000000000000" pitchFamily="2" charset="0"/>
              <a:ea typeface="Roboto" panose="02000000000000000000" pitchFamily="2" charset="0"/>
            </a:endParaRPr>
          </a:p>
          <a:p>
            <a:pPr marL="0" indent="0">
              <a:lnSpc>
                <a:spcPct val="90000"/>
              </a:lnSpc>
              <a:spcBef>
                <a:spcPts val="1200"/>
              </a:spcBef>
              <a:spcAft>
                <a:spcPts val="60"/>
              </a:spcAft>
              <a:buFont typeface="Arial" panose="020B0604020202020204" pitchFamily="34" charset="0"/>
              <a:buNone/>
            </a:pPr>
            <a:r>
              <a:rPr lang="en-US" b="1" dirty="0">
                <a:effectLst/>
                <a:latin typeface="Roboto" panose="02000000000000000000" pitchFamily="2" charset="0"/>
                <a:ea typeface="Roboto" panose="02000000000000000000" pitchFamily="2" charset="0"/>
              </a:rPr>
              <a:t>Learn more about ORNL electronic presentations</a:t>
            </a:r>
          </a:p>
          <a:p>
            <a:pPr marL="628650" lvl="1" indent="-171450">
              <a:lnSpc>
                <a:spcPct val="90000"/>
              </a:lnSpc>
              <a:spcBef>
                <a:spcPts val="1200"/>
              </a:spcBef>
              <a:spcAft>
                <a:spcPts val="60"/>
              </a:spcAft>
              <a:buFont typeface="Arial" panose="020B0604020202020204" pitchFamily="34" charset="0"/>
              <a:buChar char="•"/>
            </a:pPr>
            <a:r>
              <a:rPr lang="en-US" b="0" dirty="0">
                <a:latin typeface="Roboto" panose="02000000000000000000" pitchFamily="2" charset="0"/>
                <a:ea typeface="Roboto" panose="02000000000000000000" pitchFamily="2" charset="0"/>
                <a:hlinkClick r:id="rId3" tooltip="https://ornl.sharepoint.com/sites/branding/sitepages/electronic-presentations.aspx?xsdata=mdv8mdj8fdrhy2i1yze4ymmzyzrhotg3n2qwmdhkzdk5nmvlywnmfgrim2rizdqzngm0yjq1ndq5zjhhmdu1m2y5zjvmmjvlfdb8mhw2mzg4mzu0mjm4mjezotu5mjb8vw5rbm93bnxwr1zoylhovfpxtjfjbwwwzvzobgnuwnbzmly4zxlkv0lqb2lnqzr3tgpbd01eqwlmq0prswpvavyybhvneklptenkqlrpstzjazkwyudweulpd2lwmvfpt2pfegzrpt18mxxmmk5vwvhsekx6rtvpamrrtw1wbu9ezghobuk0txpsbu1uzghnrgxrtlrrnvptttvprff3twpzd1fium9jbvzowkm1mk1poxrawe56wvdkbgn5ohhoelezt1rrmu5ewtforev3fdnjmdnkntrjotuzytrjzte3n2qwmdhkzdk5nmvlywnmfdy1ngiyntqxndcwntq4mdhim2u1zjkwywvmyzm0ogi3&amp;sdata=mkhhmevsmln6eexwyzhoafhiuhjhrflmb2lzatvsofrktel1zlfjnxdndz0%3d&amp;ovuser=db3dbd43-4c4b-4544-9f8a-0553f9f5f25e%2c7nj%40ornl.gov">
                  <a:extLst>
                    <a:ext uri="{A12FA001-AC4F-418D-AE19-62706E023703}">
                      <ahyp:hlinkClr xmlns:ahyp="http://schemas.microsoft.com/office/drawing/2018/hyperlinkcolor" val="tx"/>
                    </a:ext>
                  </a:extLst>
                </a:hlinkClick>
              </a:rPr>
              <a:t>https://ornl.sharepoint.com/sites/branding/SitePages/electronic-presentations.aspx</a:t>
            </a:r>
            <a:endParaRPr lang="en-US" b="0" dirty="0">
              <a:latin typeface="Roboto" panose="02000000000000000000" pitchFamily="2" charset="0"/>
              <a:ea typeface="Roboto" panose="02000000000000000000" pitchFamily="2" charset="0"/>
            </a:endParaRPr>
          </a:p>
          <a:p>
            <a:pPr marL="0" indent="0">
              <a:lnSpc>
                <a:spcPct val="90000"/>
              </a:lnSpc>
              <a:spcBef>
                <a:spcPts val="1200"/>
              </a:spcBef>
              <a:spcAft>
                <a:spcPts val="60"/>
              </a:spcAft>
              <a:buFont typeface="Arial" panose="020B0604020202020204" pitchFamily="34" charset="0"/>
              <a:buNone/>
            </a:pPr>
            <a:endParaRPr lang="en-US" sz="1200" dirty="0">
              <a:latin typeface="Roboto" panose="02000000000000000000" pitchFamily="2" charset="0"/>
              <a:ea typeface="Roboto" panose="02000000000000000000" pitchFamily="2" charset="0"/>
            </a:endParaRPr>
          </a:p>
          <a:p>
            <a:pPr marL="171450" indent="-171450">
              <a:lnSpc>
                <a:spcPct val="90000"/>
              </a:lnSpc>
              <a:spcBef>
                <a:spcPts val="1200"/>
              </a:spcBef>
              <a:spcAft>
                <a:spcPts val="60"/>
              </a:spcAft>
              <a:buFont typeface="Arial" panose="020B0604020202020204" pitchFamily="34" charset="0"/>
              <a:buChar char="•"/>
            </a:pPr>
            <a:endParaRPr lang="en-US" sz="1200" dirty="0">
              <a:latin typeface="Roboto" panose="02000000000000000000" pitchFamily="2" charset="0"/>
              <a:ea typeface="Roboto" panose="02000000000000000000" pitchFamily="2" charset="0"/>
            </a:endParaRPr>
          </a:p>
          <a:p>
            <a:pPr marL="0" marR="0" lvl="0" indent="0" algn="l" defTabSz="914400" rtl="0" eaLnBrk="1" fontAlgn="auto" latinLnBrk="0" hangingPunct="1">
              <a:lnSpc>
                <a:spcPct val="90000"/>
              </a:lnSpc>
              <a:spcBef>
                <a:spcPts val="1200"/>
              </a:spcBef>
              <a:spcAft>
                <a:spcPts val="60"/>
              </a:spcAft>
              <a:buClrTx/>
              <a:buSzTx/>
              <a:buFontTx/>
              <a:buNone/>
              <a:tabLst/>
              <a:defRPr/>
            </a:pPr>
            <a:endParaRPr lang="en-US" b="1" dirty="0">
              <a:latin typeface="Roboto" panose="02000000000000000000" pitchFamily="2" charset="0"/>
              <a:ea typeface="Roboto" panose="02000000000000000000" pitchFamily="2" charset="0"/>
            </a:endParaRPr>
          </a:p>
          <a:p>
            <a:pPr>
              <a:lnSpc>
                <a:spcPct val="90000"/>
              </a:lnSpc>
              <a:spcBef>
                <a:spcPts val="1200"/>
              </a:spcBef>
              <a:spcAft>
                <a:spcPts val="60"/>
              </a:spcAft>
              <a:buNone/>
            </a:pPr>
            <a:endParaRPr lang="en-US" dirty="0">
              <a:latin typeface="Roboto" panose="02000000000000000000" pitchFamily="2" charset="0"/>
              <a:ea typeface="Roboto" panose="02000000000000000000" pitchFamily="2" charset="0"/>
            </a:endParaRPr>
          </a:p>
          <a:p>
            <a:endParaRPr lang="en-US" dirty="0"/>
          </a:p>
        </p:txBody>
      </p:sp>
      <p:sp>
        <p:nvSpPr>
          <p:cNvPr id="4" name="Slide Number Placeholder 3"/>
          <p:cNvSpPr>
            <a:spLocks noGrp="1"/>
          </p:cNvSpPr>
          <p:nvPr>
            <p:ph type="sldNum" sz="quarter" idx="5"/>
          </p:nvPr>
        </p:nvSpPr>
        <p:spPr/>
        <p:txBody>
          <a:bodyPr/>
          <a:lstStyle/>
          <a:p>
            <a:fld id="{CEEA2CD3-FB95-D94F-9F04-F9F995EAB822}" type="slidenum">
              <a:rPr lang="en-US" smtClean="0"/>
              <a:t>1</a:t>
            </a:fld>
            <a:endParaRPr lang="en-US"/>
          </a:p>
        </p:txBody>
      </p:sp>
    </p:spTree>
    <p:extLst>
      <p:ext uri="{BB962C8B-B14F-4D97-AF65-F5344CB8AC3E}">
        <p14:creationId xmlns:p14="http://schemas.microsoft.com/office/powerpoint/2010/main" val="40345759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Example Python 2 EOL 2020, many of our applications Controls, XAL, etc. use this, significant work to upgrade in many codes</a:t>
            </a:r>
          </a:p>
        </p:txBody>
      </p:sp>
      <p:sp>
        <p:nvSpPr>
          <p:cNvPr id="4" name="Slide Number Placeholder 3"/>
          <p:cNvSpPr>
            <a:spLocks noGrp="1"/>
          </p:cNvSpPr>
          <p:nvPr>
            <p:ph type="sldNum" sz="quarter" idx="5"/>
          </p:nvPr>
        </p:nvSpPr>
        <p:spPr/>
        <p:txBody>
          <a:bodyPr/>
          <a:lstStyle/>
          <a:p>
            <a:fld id="{CEEA2CD3-FB95-D94F-9F04-F9F995EAB822}" type="slidenum">
              <a:rPr lang="en-US" smtClean="0"/>
              <a:t>7</a:t>
            </a:fld>
            <a:endParaRPr lang="en-US"/>
          </a:p>
        </p:txBody>
      </p:sp>
    </p:spTree>
    <p:extLst>
      <p:ext uri="{BB962C8B-B14F-4D97-AF65-F5344CB8AC3E}">
        <p14:creationId xmlns:p14="http://schemas.microsoft.com/office/powerpoint/2010/main" val="35110569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EEA2CD3-FB95-D94F-9F04-F9F995EAB822}" type="slidenum">
              <a:rPr lang="en-US" smtClean="0"/>
              <a:t>8</a:t>
            </a:fld>
            <a:endParaRPr lang="en-US"/>
          </a:p>
        </p:txBody>
      </p:sp>
    </p:spTree>
    <p:extLst>
      <p:ext uri="{BB962C8B-B14F-4D97-AF65-F5344CB8AC3E}">
        <p14:creationId xmlns:p14="http://schemas.microsoft.com/office/powerpoint/2010/main" val="31133275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EEA2CD3-FB95-D94F-9F04-F9F995EAB822}" type="slidenum">
              <a:rPr lang="en-US" smtClean="0"/>
              <a:t>10</a:t>
            </a:fld>
            <a:endParaRPr lang="en-US"/>
          </a:p>
        </p:txBody>
      </p:sp>
    </p:spTree>
    <p:extLst>
      <p:ext uri="{BB962C8B-B14F-4D97-AF65-F5344CB8AC3E}">
        <p14:creationId xmlns:p14="http://schemas.microsoft.com/office/powerpoint/2010/main" val="19135416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2.sv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7.sv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7.svg"/></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7.svg"/></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0.pn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7.svg"/></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3.jpeg"/><Relationship Id="rId1" Type="http://schemas.openxmlformats.org/officeDocument/2006/relationships/slideMaster" Target="../slideMasters/slideMaster1.xml"/><Relationship Id="rId4" Type="http://schemas.openxmlformats.org/officeDocument/2006/relationships/image" Target="../media/image14.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9.pn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7.sv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0.pn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7.sv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 Standard">
    <p:spTree>
      <p:nvGrpSpPr>
        <p:cNvPr id="1" name=""/>
        <p:cNvGrpSpPr/>
        <p:nvPr/>
      </p:nvGrpSpPr>
      <p:grpSpPr>
        <a:xfrm>
          <a:off x="0" y="0"/>
          <a:ext cx="0" cy="0"/>
          <a:chOff x="0" y="0"/>
          <a:chExt cx="0" cy="0"/>
        </a:xfrm>
      </p:grpSpPr>
      <p:pic>
        <p:nvPicPr>
          <p:cNvPr id="2" name="Picture 1" descr="2025-P07743 - Edited by Laddy Fields&#10;&#10;Drone Mission - Aerial view of ORNL's east Campus Quad facing southwest.&#10;&#10;This image has been reviewed by an ORNL Releasing Official and is approved for public release, May 19, 2025.">
            <a:extLst>
              <a:ext uri="{FF2B5EF4-FFF2-40B4-BE49-F238E27FC236}">
                <a16:creationId xmlns:a16="http://schemas.microsoft.com/office/drawing/2014/main" id="{01F17512-BEEB-E940-3B9F-9FDBDB21217F}"/>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3" name="Rectangle 2">
            <a:extLst>
              <a:ext uri="{FF2B5EF4-FFF2-40B4-BE49-F238E27FC236}">
                <a16:creationId xmlns:a16="http://schemas.microsoft.com/office/drawing/2014/main" id="{CA49EAE8-262C-D20D-80FF-4279961B7DBA}"/>
              </a:ext>
            </a:extLst>
          </p:cNvPr>
          <p:cNvSpPr/>
          <p:nvPr userDrawn="1"/>
        </p:nvSpPr>
        <p:spPr>
          <a:xfrm>
            <a:off x="896615" y="843778"/>
            <a:ext cx="5199385" cy="5199385"/>
          </a:xfrm>
          <a:prstGeom prst="rect">
            <a:avLst/>
          </a:prstGeom>
          <a:solidFill>
            <a:schemeClr val="bg1">
              <a:alpha val="88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latin typeface="Roboto" panose="02000000000000000000" pitchFamily="2" charset="0"/>
              <a:ea typeface="Roboto" panose="02000000000000000000" pitchFamily="2" charset="0"/>
            </a:endParaRPr>
          </a:p>
        </p:txBody>
      </p:sp>
      <p:sp>
        <p:nvSpPr>
          <p:cNvPr id="1989" name="Title 1">
            <a:extLst>
              <a:ext uri="{FF2B5EF4-FFF2-40B4-BE49-F238E27FC236}">
                <a16:creationId xmlns:a16="http://schemas.microsoft.com/office/drawing/2014/main" id="{4E63AC8A-1BE4-CC0D-A87D-57B11478230B}"/>
              </a:ext>
            </a:extLst>
          </p:cNvPr>
          <p:cNvSpPr>
            <a:spLocks noGrp="1"/>
          </p:cNvSpPr>
          <p:nvPr>
            <p:ph type="ctrTitle" hasCustomPrompt="1"/>
          </p:nvPr>
        </p:nvSpPr>
        <p:spPr>
          <a:xfrm>
            <a:off x="1215450" y="2254309"/>
            <a:ext cx="4517136" cy="997196"/>
          </a:xfrm>
        </p:spPr>
        <p:txBody>
          <a:bodyPr wrap="square" anchor="t" anchorCtr="0">
            <a:noAutofit/>
          </a:bodyPr>
          <a:lstStyle>
            <a:lvl1pPr algn="l">
              <a:spcBef>
                <a:spcPts val="1200"/>
              </a:spcBef>
              <a:spcAft>
                <a:spcPts val="60"/>
              </a:spcAft>
              <a:defRPr sz="3600" b="1">
                <a:solidFill>
                  <a:schemeClr val="tx1"/>
                </a:solidFill>
              </a:defRPr>
            </a:lvl1pPr>
          </a:lstStyle>
          <a:p>
            <a:r>
              <a:rPr lang="en-US" dirty="0"/>
              <a:t>Presentation Title (Text size no larger than 32pt)</a:t>
            </a:r>
          </a:p>
        </p:txBody>
      </p:sp>
      <p:sp>
        <p:nvSpPr>
          <p:cNvPr id="1990" name="Subtitle 2">
            <a:extLst>
              <a:ext uri="{FF2B5EF4-FFF2-40B4-BE49-F238E27FC236}">
                <a16:creationId xmlns:a16="http://schemas.microsoft.com/office/drawing/2014/main" id="{2FDEC7A3-8D58-3E27-DFCC-68F1F758C82C}"/>
              </a:ext>
            </a:extLst>
          </p:cNvPr>
          <p:cNvSpPr>
            <a:spLocks noGrp="1"/>
          </p:cNvSpPr>
          <p:nvPr>
            <p:ph type="subTitle" idx="1" hasCustomPrompt="1"/>
          </p:nvPr>
        </p:nvSpPr>
        <p:spPr>
          <a:xfrm>
            <a:off x="1215450" y="4031052"/>
            <a:ext cx="4517136" cy="193899"/>
          </a:xfrm>
        </p:spPr>
        <p:txBody>
          <a:bodyPr wrap="square" anchor="t" anchorCtr="0">
            <a:noAutofit/>
          </a:bodyPr>
          <a:lstStyle>
            <a:lvl1pPr marL="0" indent="0" algn="l">
              <a:spcBef>
                <a:spcPts val="1200"/>
              </a:spcBef>
              <a:spcAft>
                <a:spcPts val="60"/>
              </a:spcAft>
              <a:buNone/>
              <a:defRPr sz="1400" b="1" spc="150" baseline="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PRESENTED BY</a:t>
            </a:r>
          </a:p>
        </p:txBody>
      </p:sp>
      <p:sp>
        <p:nvSpPr>
          <p:cNvPr id="1991" name="Text Placeholder 1961">
            <a:extLst>
              <a:ext uri="{FF2B5EF4-FFF2-40B4-BE49-F238E27FC236}">
                <a16:creationId xmlns:a16="http://schemas.microsoft.com/office/drawing/2014/main" id="{F290C317-5693-2190-DC6C-B1FBB50E65B2}"/>
              </a:ext>
            </a:extLst>
          </p:cNvPr>
          <p:cNvSpPr>
            <a:spLocks noGrp="1"/>
          </p:cNvSpPr>
          <p:nvPr>
            <p:ph type="body" sz="quarter" idx="14" hasCustomPrompt="1"/>
          </p:nvPr>
        </p:nvSpPr>
        <p:spPr>
          <a:xfrm>
            <a:off x="1215450" y="1934670"/>
            <a:ext cx="4517136" cy="193899"/>
          </a:xfrm>
        </p:spPr>
        <p:txBody>
          <a:bodyPr wrap="square" anchor="t" anchorCtr="0">
            <a:noAutofit/>
          </a:bodyPr>
          <a:lstStyle>
            <a:lvl1pPr marL="0" indent="0" algn="l">
              <a:spcBef>
                <a:spcPts val="1200"/>
              </a:spcBef>
              <a:spcAft>
                <a:spcPts val="60"/>
              </a:spcAft>
              <a:buNone/>
              <a:defRPr sz="1400" b="0" i="0" spc="150" baseline="0">
                <a:solidFill>
                  <a:schemeClr val="tx1"/>
                </a:solidFill>
                <a:latin typeface="+mn-lt"/>
                <a:ea typeface="Roboto Light" panose="02000000000000000000" pitchFamily="2" charset="0"/>
              </a:defRPr>
            </a:lvl1pPr>
            <a:lvl2pPr marL="457200" indent="0" algn="ctr">
              <a:buNone/>
              <a:defRPr sz="1400">
                <a:solidFill>
                  <a:schemeClr val="bg1"/>
                </a:solidFill>
              </a:defRPr>
            </a:lvl2pPr>
            <a:lvl3pPr marL="914400" indent="0" algn="ctr">
              <a:buNone/>
              <a:defRPr sz="1400">
                <a:solidFill>
                  <a:schemeClr val="bg1"/>
                </a:solidFill>
              </a:defRPr>
            </a:lvl3pPr>
            <a:lvl4pPr marL="1371600" indent="0" algn="ctr">
              <a:buNone/>
              <a:defRPr sz="1400">
                <a:solidFill>
                  <a:schemeClr val="bg1"/>
                </a:solidFill>
              </a:defRPr>
            </a:lvl4pPr>
            <a:lvl5pPr marL="1828800" indent="0" algn="ctr">
              <a:buNone/>
              <a:defRPr sz="1400">
                <a:solidFill>
                  <a:schemeClr val="bg1"/>
                </a:solidFill>
              </a:defRPr>
            </a:lvl5pPr>
          </a:lstStyle>
          <a:p>
            <a:pPr lvl="0"/>
            <a:r>
              <a:rPr lang="en-US" dirty="0"/>
              <a:t>MONTH XX, XXXX | LOCATION</a:t>
            </a:r>
          </a:p>
        </p:txBody>
      </p:sp>
      <p:sp>
        <p:nvSpPr>
          <p:cNvPr id="1992" name="Text Placeholder 1963">
            <a:extLst>
              <a:ext uri="{FF2B5EF4-FFF2-40B4-BE49-F238E27FC236}">
                <a16:creationId xmlns:a16="http://schemas.microsoft.com/office/drawing/2014/main" id="{69307D98-0D2A-6367-B886-8BC3DE78A926}"/>
              </a:ext>
            </a:extLst>
          </p:cNvPr>
          <p:cNvSpPr>
            <a:spLocks noGrp="1"/>
          </p:cNvSpPr>
          <p:nvPr>
            <p:ph type="body" sz="quarter" idx="15" hasCustomPrompt="1"/>
          </p:nvPr>
        </p:nvSpPr>
        <p:spPr>
          <a:xfrm>
            <a:off x="1215450" y="4383195"/>
            <a:ext cx="4517136" cy="332399"/>
          </a:xfrm>
        </p:spPr>
        <p:txBody>
          <a:bodyPr wrap="square" anchor="t" anchorCtr="0">
            <a:noAutofit/>
          </a:bodyPr>
          <a:lstStyle>
            <a:lvl1pPr marL="0" indent="0" algn="l">
              <a:spcBef>
                <a:spcPts val="1200"/>
              </a:spcBef>
              <a:spcAft>
                <a:spcPts val="60"/>
              </a:spcAft>
              <a:buNone/>
              <a:defRPr sz="2400" b="0" i="0">
                <a:solidFill>
                  <a:schemeClr val="tx1"/>
                </a:solidFill>
                <a:latin typeface="Roboto Light" panose="02000000000000000000" pitchFamily="2" charset="0"/>
                <a:ea typeface="Roboto Light" panose="02000000000000000000" pitchFamily="2" charset="0"/>
              </a:defRPr>
            </a:lvl1pPr>
            <a:lvl2pPr marL="457200" indent="0" algn="ctr">
              <a:buNone/>
              <a:defRPr sz="2400">
                <a:solidFill>
                  <a:schemeClr val="bg1"/>
                </a:solidFill>
              </a:defRPr>
            </a:lvl2pPr>
            <a:lvl3pPr marL="914400" indent="0" algn="ctr">
              <a:buNone/>
              <a:defRPr sz="2400">
                <a:solidFill>
                  <a:schemeClr val="bg1"/>
                </a:solidFill>
              </a:defRPr>
            </a:lvl3pPr>
            <a:lvl4pPr marL="1371600" indent="0" algn="ctr">
              <a:buNone/>
              <a:defRPr sz="2400">
                <a:solidFill>
                  <a:schemeClr val="bg1"/>
                </a:solidFill>
              </a:defRPr>
            </a:lvl4pPr>
            <a:lvl5pPr marL="1828800" indent="0" algn="ctr">
              <a:buNone/>
              <a:defRPr sz="2400">
                <a:solidFill>
                  <a:schemeClr val="bg1"/>
                </a:solidFill>
              </a:defRPr>
            </a:lvl5pPr>
          </a:lstStyle>
          <a:p>
            <a:pPr lvl="0"/>
            <a:r>
              <a:rPr lang="en-US" dirty="0"/>
              <a:t>First Name, Last Name</a:t>
            </a:r>
          </a:p>
        </p:txBody>
      </p:sp>
      <p:sp>
        <p:nvSpPr>
          <p:cNvPr id="1993" name="Rectangle 1992">
            <a:extLst>
              <a:ext uri="{FF2B5EF4-FFF2-40B4-BE49-F238E27FC236}">
                <a16:creationId xmlns:a16="http://schemas.microsoft.com/office/drawing/2014/main" id="{75F67FD0-9510-D988-3837-38FD99E6DD28}"/>
              </a:ext>
            </a:extLst>
          </p:cNvPr>
          <p:cNvSpPr/>
          <p:nvPr userDrawn="1"/>
        </p:nvSpPr>
        <p:spPr>
          <a:xfrm>
            <a:off x="1215450" y="3780792"/>
            <a:ext cx="854364" cy="71915"/>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274748"/>
              </a:solidFill>
            </a:endParaRPr>
          </a:p>
        </p:txBody>
      </p:sp>
      <p:sp>
        <p:nvSpPr>
          <p:cNvPr id="1994" name="Text Placeholder 47">
            <a:extLst>
              <a:ext uri="{FF2B5EF4-FFF2-40B4-BE49-F238E27FC236}">
                <a16:creationId xmlns:a16="http://schemas.microsoft.com/office/drawing/2014/main" id="{CE691B96-E32E-F7AA-D0A1-ACAFF2C96FA9}"/>
              </a:ext>
            </a:extLst>
          </p:cNvPr>
          <p:cNvSpPr>
            <a:spLocks noGrp="1"/>
          </p:cNvSpPr>
          <p:nvPr>
            <p:ph type="body" sz="quarter" idx="17" hasCustomPrompt="1"/>
          </p:nvPr>
        </p:nvSpPr>
        <p:spPr>
          <a:xfrm>
            <a:off x="1215450" y="4798918"/>
            <a:ext cx="4517136" cy="246221"/>
          </a:xfrm>
        </p:spPr>
        <p:txBody>
          <a:bodyPr wrap="square" anchor="t" anchorCtr="0">
            <a:noAutofit/>
          </a:bodyPr>
          <a:lstStyle>
            <a:lvl1pPr marL="0" indent="0" algn="l">
              <a:lnSpc>
                <a:spcPct val="100000"/>
              </a:lnSpc>
              <a:spcBef>
                <a:spcPts val="1200"/>
              </a:spcBef>
              <a:spcAft>
                <a:spcPts val="60"/>
              </a:spcAft>
              <a:buNone/>
              <a:defRPr sz="1600" b="0" i="0">
                <a:solidFill>
                  <a:schemeClr val="tx1"/>
                </a:solidFill>
                <a:latin typeface="+mn-lt"/>
                <a:ea typeface="Roboto Light" panose="02000000000000000000" pitchFamily="2" charset="0"/>
              </a:defRPr>
            </a:lvl1pPr>
            <a:lvl2pPr marL="457200" indent="0" algn="ctr">
              <a:buNone/>
              <a:defRPr sz="1600" b="0" i="0">
                <a:solidFill>
                  <a:schemeClr val="bg1"/>
                </a:solidFill>
                <a:latin typeface="Roboto Light" panose="02000000000000000000" pitchFamily="2" charset="0"/>
                <a:ea typeface="Roboto Light" panose="02000000000000000000" pitchFamily="2" charset="0"/>
              </a:defRPr>
            </a:lvl2pPr>
            <a:lvl3pPr marL="914400" indent="0" algn="ctr">
              <a:buNone/>
              <a:defRPr sz="1600" b="0" i="0">
                <a:solidFill>
                  <a:schemeClr val="bg1"/>
                </a:solidFill>
                <a:latin typeface="Roboto Light" panose="02000000000000000000" pitchFamily="2" charset="0"/>
                <a:ea typeface="Roboto Light" panose="02000000000000000000" pitchFamily="2" charset="0"/>
              </a:defRPr>
            </a:lvl3pPr>
            <a:lvl4pPr marL="1371600" indent="0" algn="ctr">
              <a:buNone/>
              <a:defRPr sz="1600" b="0" i="0">
                <a:solidFill>
                  <a:schemeClr val="bg1"/>
                </a:solidFill>
                <a:latin typeface="Roboto Light" panose="02000000000000000000" pitchFamily="2" charset="0"/>
                <a:ea typeface="Roboto Light" panose="02000000000000000000" pitchFamily="2" charset="0"/>
              </a:defRPr>
            </a:lvl4pPr>
            <a:lvl5pPr marL="1828800" indent="0" algn="ctr">
              <a:buNone/>
              <a:defRPr sz="1600" b="0" i="0">
                <a:solidFill>
                  <a:schemeClr val="bg1"/>
                </a:solidFill>
                <a:latin typeface="Roboto Light" panose="02000000000000000000" pitchFamily="2" charset="0"/>
                <a:ea typeface="Roboto Light" panose="02000000000000000000" pitchFamily="2" charset="0"/>
              </a:defRPr>
            </a:lvl5pPr>
          </a:lstStyle>
          <a:p>
            <a:pPr lvl="0"/>
            <a:r>
              <a:rPr lang="en-US" dirty="0"/>
              <a:t>Presenter Affiliation</a:t>
            </a:r>
          </a:p>
        </p:txBody>
      </p:sp>
      <p:pic>
        <p:nvPicPr>
          <p:cNvPr id="5" name="Graphic 4">
            <a:extLst>
              <a:ext uri="{FF2B5EF4-FFF2-40B4-BE49-F238E27FC236}">
                <a16:creationId xmlns:a16="http://schemas.microsoft.com/office/drawing/2014/main" id="{31D47623-818A-705B-B821-F058B0BC9527}"/>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1228108" y="1141396"/>
            <a:ext cx="1780479" cy="428014"/>
          </a:xfrm>
          <a:prstGeom prst="rect">
            <a:avLst/>
          </a:prstGeom>
        </p:spPr>
      </p:pic>
      <p:grpSp>
        <p:nvGrpSpPr>
          <p:cNvPr id="4" name="Group 3">
            <a:extLst>
              <a:ext uri="{FF2B5EF4-FFF2-40B4-BE49-F238E27FC236}">
                <a16:creationId xmlns:a16="http://schemas.microsoft.com/office/drawing/2014/main" id="{989A2CD0-329A-AD66-9E82-A1DB6C6F93A4}"/>
              </a:ext>
            </a:extLst>
          </p:cNvPr>
          <p:cNvGrpSpPr/>
          <p:nvPr userDrawn="1"/>
        </p:nvGrpSpPr>
        <p:grpSpPr>
          <a:xfrm>
            <a:off x="1177351" y="5301081"/>
            <a:ext cx="4558967" cy="438406"/>
            <a:chOff x="1177351" y="5301081"/>
            <a:chExt cx="4558967" cy="438406"/>
          </a:xfrm>
        </p:grpSpPr>
        <p:sp>
          <p:nvSpPr>
            <p:cNvPr id="6" name="TextBox 5">
              <a:extLst>
                <a:ext uri="{FF2B5EF4-FFF2-40B4-BE49-F238E27FC236}">
                  <a16:creationId xmlns:a16="http://schemas.microsoft.com/office/drawing/2014/main" id="{18CD3442-F157-B130-4C8C-C1C6563CA624}"/>
                </a:ext>
              </a:extLst>
            </p:cNvPr>
            <p:cNvSpPr txBox="1"/>
            <p:nvPr userDrawn="1"/>
          </p:nvSpPr>
          <p:spPr>
            <a:xfrm>
              <a:off x="2688336" y="5344755"/>
              <a:ext cx="3047982" cy="369332"/>
            </a:xfrm>
            <a:prstGeom prst="rect">
              <a:avLst/>
            </a:prstGeom>
            <a:noFill/>
          </p:spPr>
          <p:txBody>
            <a:bodyPr wrap="square" lIns="182880" rtlCol="0">
              <a:spAutoFit/>
            </a:bodyPr>
            <a:lstStyle/>
            <a:p>
              <a:r>
                <a:rPr lang="en-US" sz="900" b="0" dirty="0">
                  <a:solidFill>
                    <a:schemeClr val="tx1"/>
                  </a:solidFill>
                  <a:latin typeface="Roboto" panose="02000000000000000000" pitchFamily="2" charset="0"/>
                  <a:ea typeface="Roboto" panose="02000000000000000000" pitchFamily="2" charset="0"/>
                </a:rPr>
                <a:t>ORNL IS MANAGED BY UT-BATTELLE LLC </a:t>
              </a:r>
              <a:br>
                <a:rPr lang="en-US" sz="900" b="0" dirty="0">
                  <a:solidFill>
                    <a:schemeClr val="tx1"/>
                  </a:solidFill>
                  <a:latin typeface="Roboto" panose="02000000000000000000" pitchFamily="2" charset="0"/>
                  <a:ea typeface="Roboto" panose="02000000000000000000" pitchFamily="2" charset="0"/>
                </a:rPr>
              </a:br>
              <a:r>
                <a:rPr lang="en-US" sz="900" b="0" dirty="0">
                  <a:solidFill>
                    <a:schemeClr val="tx1"/>
                  </a:solidFill>
                  <a:latin typeface="Roboto" panose="02000000000000000000" pitchFamily="2" charset="0"/>
                  <a:ea typeface="Roboto" panose="02000000000000000000" pitchFamily="2" charset="0"/>
                </a:rPr>
                <a:t>FOR THE US DEPARTMENT OF ENERGY</a:t>
              </a:r>
            </a:p>
          </p:txBody>
        </p:sp>
        <p:pic>
          <p:nvPicPr>
            <p:cNvPr id="7" name="Picture 6" descr="Shape&#10;&#10;AI-generated content may be incorrect.">
              <a:extLst>
                <a:ext uri="{FF2B5EF4-FFF2-40B4-BE49-F238E27FC236}">
                  <a16:creationId xmlns:a16="http://schemas.microsoft.com/office/drawing/2014/main" id="{442A6DA9-8C3C-81D4-6B8A-D16A90DD9BD7}"/>
                </a:ext>
              </a:extLst>
            </p:cNvPr>
            <p:cNvPicPr>
              <a:picLocks noChangeAspect="1"/>
            </p:cNvPicPr>
            <p:nvPr userDrawn="1"/>
          </p:nvPicPr>
          <p:blipFill>
            <a:blip r:embed="rId5"/>
            <a:stretch>
              <a:fillRect/>
            </a:stretch>
          </p:blipFill>
          <p:spPr>
            <a:xfrm>
              <a:off x="1177351" y="5301081"/>
              <a:ext cx="1526303" cy="438406"/>
            </a:xfrm>
            <a:prstGeom prst="rect">
              <a:avLst/>
            </a:prstGeom>
          </p:spPr>
        </p:pic>
      </p:grpSp>
    </p:spTree>
    <p:extLst>
      <p:ext uri="{BB962C8B-B14F-4D97-AF65-F5344CB8AC3E}">
        <p14:creationId xmlns:p14="http://schemas.microsoft.com/office/powerpoint/2010/main" val="17207548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Column A">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2B9DD14-4659-B8FE-84E6-93F5C544420C}"/>
              </a:ext>
            </a:extLst>
          </p:cNvPr>
          <p:cNvSpPr>
            <a:spLocks noGrp="1"/>
          </p:cNvSpPr>
          <p:nvPr>
            <p:ph sz="half" idx="1" hasCustomPrompt="1"/>
          </p:nvPr>
        </p:nvSpPr>
        <p:spPr>
          <a:xfrm>
            <a:off x="314692" y="1825625"/>
            <a:ext cx="5563532" cy="4131422"/>
          </a:xfrm>
        </p:spPr>
        <p:txBody>
          <a:bodyPr/>
          <a:lstStyle>
            <a:lvl1pPr marL="0" indent="0">
              <a:spcBef>
                <a:spcPts val="1200"/>
              </a:spcBef>
              <a:buNone/>
              <a:defRPr sz="1800"/>
            </a:lvl1pPr>
          </a:lstStyle>
          <a:p>
            <a:r>
              <a:rPr lang="en-US" dirty="0"/>
              <a:t>Place content here</a:t>
            </a:r>
          </a:p>
        </p:txBody>
      </p:sp>
      <p:sp>
        <p:nvSpPr>
          <p:cNvPr id="4" name="Content Placeholder 3">
            <a:extLst>
              <a:ext uri="{FF2B5EF4-FFF2-40B4-BE49-F238E27FC236}">
                <a16:creationId xmlns:a16="http://schemas.microsoft.com/office/drawing/2014/main" id="{F8961C74-5281-AA62-3E0D-EBE314E66ADF}"/>
              </a:ext>
            </a:extLst>
          </p:cNvPr>
          <p:cNvSpPr>
            <a:spLocks noGrp="1"/>
          </p:cNvSpPr>
          <p:nvPr>
            <p:ph sz="half" idx="2" hasCustomPrompt="1"/>
          </p:nvPr>
        </p:nvSpPr>
        <p:spPr>
          <a:xfrm>
            <a:off x="6243592" y="1825625"/>
            <a:ext cx="5563532" cy="4131422"/>
          </a:xfrm>
        </p:spPr>
        <p:txBody>
          <a:bodyPr/>
          <a:lstStyle>
            <a:lvl1pPr marL="0" indent="0">
              <a:spcBef>
                <a:spcPts val="1200"/>
              </a:spcBef>
              <a:buNone/>
              <a:defRPr sz="1800"/>
            </a:lvl1pPr>
          </a:lstStyle>
          <a:p>
            <a:r>
              <a:rPr lang="en-US" dirty="0"/>
              <a:t>Place content here</a:t>
            </a:r>
          </a:p>
        </p:txBody>
      </p:sp>
      <p:sp>
        <p:nvSpPr>
          <p:cNvPr id="6" name="Title 1">
            <a:extLst>
              <a:ext uri="{FF2B5EF4-FFF2-40B4-BE49-F238E27FC236}">
                <a16:creationId xmlns:a16="http://schemas.microsoft.com/office/drawing/2014/main" id="{97C102EF-A95D-C917-FF68-A16CB75B3C52}"/>
              </a:ext>
            </a:extLst>
          </p:cNvPr>
          <p:cNvSpPr>
            <a:spLocks noGrp="1"/>
          </p:cNvSpPr>
          <p:nvPr>
            <p:ph type="title" hasCustomPrompt="1"/>
          </p:nvPr>
        </p:nvSpPr>
        <p:spPr>
          <a:xfrm>
            <a:off x="314692" y="365125"/>
            <a:ext cx="11492432" cy="886397"/>
          </a:xfrm>
        </p:spPr>
        <p:txBody>
          <a:bodyPr/>
          <a:lstStyle/>
          <a:p>
            <a:r>
              <a:rPr lang="en-US" dirty="0"/>
              <a:t>One-sentence headline stating the main takeaway message</a:t>
            </a:r>
          </a:p>
        </p:txBody>
      </p:sp>
    </p:spTree>
    <p:extLst>
      <p:ext uri="{BB962C8B-B14F-4D97-AF65-F5344CB8AC3E}">
        <p14:creationId xmlns:p14="http://schemas.microsoft.com/office/powerpoint/2010/main" val="41155777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Column B">
    <p:bg>
      <p:bgPr>
        <a:solidFill>
          <a:schemeClr val="accent1"/>
        </a:solidFill>
        <a:effectLst/>
      </p:bgPr>
    </p:bg>
    <p:spTree>
      <p:nvGrpSpPr>
        <p:cNvPr id="1" name=""/>
        <p:cNvGrpSpPr/>
        <p:nvPr/>
      </p:nvGrpSpPr>
      <p:grpSpPr>
        <a:xfrm>
          <a:off x="0" y="0"/>
          <a:ext cx="0" cy="0"/>
          <a:chOff x="0" y="0"/>
          <a:chExt cx="0" cy="0"/>
        </a:xfrm>
      </p:grpSpPr>
      <p:sp>
        <p:nvSpPr>
          <p:cNvPr id="8" name="Freeform 7">
            <a:extLst>
              <a:ext uri="{FF2B5EF4-FFF2-40B4-BE49-F238E27FC236}">
                <a16:creationId xmlns:a16="http://schemas.microsoft.com/office/drawing/2014/main" id="{4F099DB8-02EB-0BAA-D750-3A0693F28BB8}"/>
              </a:ext>
            </a:extLst>
          </p:cNvPr>
          <p:cNvSpPr/>
          <p:nvPr userDrawn="1"/>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solidFill>
            <a:schemeClr val="accent1"/>
          </a:solidFill>
          <a:ln w="0" cap="flat">
            <a:noFill/>
            <a:prstDash val="solid"/>
            <a:miter/>
          </a:ln>
        </p:spPr>
        <p:txBody>
          <a:bodyPr rtlCol="0" anchor="ctr"/>
          <a:lstStyle/>
          <a:p>
            <a:endParaRPr lang="en-US"/>
          </a:p>
        </p:txBody>
      </p:sp>
      <p:sp>
        <p:nvSpPr>
          <p:cNvPr id="5" name="Rectangle 6">
            <a:extLst>
              <a:ext uri="{FF2B5EF4-FFF2-40B4-BE49-F238E27FC236}">
                <a16:creationId xmlns:a16="http://schemas.microsoft.com/office/drawing/2014/main" id="{16F1A98B-07FE-B21C-77B1-F780EBF12B12}"/>
              </a:ext>
            </a:extLst>
          </p:cNvPr>
          <p:cNvSpPr>
            <a:spLocks noChangeArrowheads="1"/>
          </p:cNvSpPr>
          <p:nvPr userDrawn="1"/>
        </p:nvSpPr>
        <p:spPr bwMode="auto">
          <a:xfrm flipH="1">
            <a:off x="11526723" y="6576851"/>
            <a:ext cx="280401" cy="152400"/>
          </a:xfrm>
          <a:prstGeom prst="rect">
            <a:avLst/>
          </a:prstGeom>
          <a:noFill/>
          <a:ln w="9525">
            <a:noFill/>
            <a:miter lim="800000"/>
            <a:headEnd/>
            <a:tailEnd/>
          </a:ln>
          <a:effectLst/>
        </p:spPr>
        <p:txBody>
          <a:bodyPr lIns="0" tIns="0" rIns="0" bIns="0"/>
          <a:lstStyle/>
          <a:p>
            <a:pPr algn="ctr" defTabSz="173038">
              <a:lnSpc>
                <a:spcPct val="90000"/>
              </a:lnSpc>
              <a:tabLst>
                <a:tab pos="230188" algn="l"/>
              </a:tabLst>
              <a:defRPr/>
            </a:pPr>
            <a:fld id="{040BB257-551A-4736-B50F-DCF1BA034C06}" type="slidenum">
              <a:rPr lang="en-US" sz="1000" smtClean="0">
                <a:solidFill>
                  <a:schemeClr val="bg1"/>
                </a:solidFill>
                <a:latin typeface="Roboto" panose="02000000000000000000" pitchFamily="2" charset="0"/>
                <a:ea typeface="Roboto" panose="02000000000000000000" pitchFamily="2" charset="0"/>
                <a:cs typeface="Times New Roman" panose="02020603050405020304" pitchFamily="18" charset="0"/>
              </a:rPr>
              <a:pPr algn="ctr" defTabSz="173038">
                <a:lnSpc>
                  <a:spcPct val="90000"/>
                </a:lnSpc>
                <a:tabLst>
                  <a:tab pos="230188" algn="l"/>
                </a:tabLst>
                <a:defRPr/>
              </a:pPr>
              <a:t>‹#›</a:t>
            </a:fld>
            <a:endParaRPr lang="en-US" sz="1000" dirty="0">
              <a:solidFill>
                <a:schemeClr val="bg1"/>
              </a:solidFill>
              <a:latin typeface="Roboto" panose="02000000000000000000" pitchFamily="2" charset="0"/>
              <a:ea typeface="Roboto" panose="02000000000000000000" pitchFamily="2" charset="0"/>
              <a:cs typeface="Times New Roman" panose="02020603050405020304" pitchFamily="18" charset="0"/>
            </a:endParaRPr>
          </a:p>
        </p:txBody>
      </p:sp>
      <p:pic>
        <p:nvPicPr>
          <p:cNvPr id="7" name="Graphic 6">
            <a:extLst>
              <a:ext uri="{FF2B5EF4-FFF2-40B4-BE49-F238E27FC236}">
                <a16:creationId xmlns:a16="http://schemas.microsoft.com/office/drawing/2014/main" id="{3B2F52CC-99F4-74FB-3BF5-8DD70D4268F0}"/>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14693" y="6431818"/>
            <a:ext cx="1188988" cy="285824"/>
          </a:xfrm>
          <a:prstGeom prst="rect">
            <a:avLst/>
          </a:prstGeom>
        </p:spPr>
      </p:pic>
      <p:sp>
        <p:nvSpPr>
          <p:cNvPr id="3" name="Content Placeholder 2">
            <a:extLst>
              <a:ext uri="{FF2B5EF4-FFF2-40B4-BE49-F238E27FC236}">
                <a16:creationId xmlns:a16="http://schemas.microsoft.com/office/drawing/2014/main" id="{92B9DD14-4659-B8FE-84E6-93F5C544420C}"/>
              </a:ext>
            </a:extLst>
          </p:cNvPr>
          <p:cNvSpPr>
            <a:spLocks noGrp="1"/>
          </p:cNvSpPr>
          <p:nvPr>
            <p:ph sz="half" idx="1" hasCustomPrompt="1"/>
          </p:nvPr>
        </p:nvSpPr>
        <p:spPr>
          <a:xfrm>
            <a:off x="314692" y="1825625"/>
            <a:ext cx="5563532" cy="4131422"/>
          </a:xfrm>
        </p:spPr>
        <p:txBody>
          <a:bodyPr/>
          <a:lstStyle>
            <a:lvl1pPr marL="0" indent="0">
              <a:spcBef>
                <a:spcPts val="1200"/>
              </a:spcBef>
              <a:buNone/>
              <a:defRPr sz="1800">
                <a:solidFill>
                  <a:schemeClr val="bg1"/>
                </a:solidFill>
              </a:defRPr>
            </a:lvl1pPr>
          </a:lstStyle>
          <a:p>
            <a:r>
              <a:rPr lang="en-US" dirty="0"/>
              <a:t>Place content here</a:t>
            </a:r>
          </a:p>
        </p:txBody>
      </p:sp>
      <p:sp>
        <p:nvSpPr>
          <p:cNvPr id="4" name="Content Placeholder 3">
            <a:extLst>
              <a:ext uri="{FF2B5EF4-FFF2-40B4-BE49-F238E27FC236}">
                <a16:creationId xmlns:a16="http://schemas.microsoft.com/office/drawing/2014/main" id="{F8961C74-5281-AA62-3E0D-EBE314E66ADF}"/>
              </a:ext>
            </a:extLst>
          </p:cNvPr>
          <p:cNvSpPr>
            <a:spLocks noGrp="1"/>
          </p:cNvSpPr>
          <p:nvPr>
            <p:ph sz="half" idx="2" hasCustomPrompt="1"/>
          </p:nvPr>
        </p:nvSpPr>
        <p:spPr>
          <a:xfrm>
            <a:off x="6243592" y="1825625"/>
            <a:ext cx="5563532" cy="4131422"/>
          </a:xfrm>
        </p:spPr>
        <p:txBody>
          <a:bodyPr/>
          <a:lstStyle>
            <a:lvl1pPr marL="0" indent="0">
              <a:spcBef>
                <a:spcPts val="1200"/>
              </a:spcBef>
              <a:buNone/>
              <a:defRPr sz="1800">
                <a:solidFill>
                  <a:schemeClr val="bg1"/>
                </a:solidFill>
              </a:defRPr>
            </a:lvl1pPr>
          </a:lstStyle>
          <a:p>
            <a:r>
              <a:rPr lang="en-US" dirty="0"/>
              <a:t>Place content here</a:t>
            </a:r>
          </a:p>
        </p:txBody>
      </p:sp>
      <p:sp>
        <p:nvSpPr>
          <p:cNvPr id="6" name="Title 1">
            <a:extLst>
              <a:ext uri="{FF2B5EF4-FFF2-40B4-BE49-F238E27FC236}">
                <a16:creationId xmlns:a16="http://schemas.microsoft.com/office/drawing/2014/main" id="{97C102EF-A95D-C917-FF68-A16CB75B3C52}"/>
              </a:ext>
            </a:extLst>
          </p:cNvPr>
          <p:cNvSpPr>
            <a:spLocks noGrp="1"/>
          </p:cNvSpPr>
          <p:nvPr>
            <p:ph type="title" hasCustomPrompt="1"/>
          </p:nvPr>
        </p:nvSpPr>
        <p:spPr>
          <a:xfrm>
            <a:off x="314692" y="365125"/>
            <a:ext cx="11492432" cy="886397"/>
          </a:xfrm>
        </p:spPr>
        <p:txBody>
          <a:bodyPr/>
          <a:lstStyle>
            <a:lvl1pPr>
              <a:defRPr>
                <a:solidFill>
                  <a:schemeClr val="bg1"/>
                </a:solidFill>
              </a:defRPr>
            </a:lvl1pPr>
          </a:lstStyle>
          <a:p>
            <a:r>
              <a:rPr lang="en-US" dirty="0"/>
              <a:t>One-sentence headline stating the main takeaway message</a:t>
            </a:r>
          </a:p>
        </p:txBody>
      </p:sp>
    </p:spTree>
    <p:extLst>
      <p:ext uri="{BB962C8B-B14F-4D97-AF65-F5344CB8AC3E}">
        <p14:creationId xmlns:p14="http://schemas.microsoft.com/office/powerpoint/2010/main" val="24096508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Column 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D7CE54-A067-C608-8071-D9BFAF60EA84}"/>
              </a:ext>
            </a:extLst>
          </p:cNvPr>
          <p:cNvSpPr>
            <a:spLocks noGrp="1"/>
          </p:cNvSpPr>
          <p:nvPr>
            <p:ph type="title" hasCustomPrompt="1"/>
          </p:nvPr>
        </p:nvSpPr>
        <p:spPr>
          <a:xfrm>
            <a:off x="314692" y="365125"/>
            <a:ext cx="11492432" cy="886397"/>
          </a:xfrm>
        </p:spPr>
        <p:txBody>
          <a:bodyPr>
            <a:noAutofit/>
          </a:bodyPr>
          <a:lstStyle>
            <a:lvl1pPr>
              <a:defRPr>
                <a:solidFill>
                  <a:schemeClr val="tx1"/>
                </a:solidFill>
              </a:defRPr>
            </a:lvl1pPr>
          </a:lstStyle>
          <a:p>
            <a:r>
              <a:rPr lang="en-US" dirty="0"/>
              <a:t>One-sentence headline stating the main takeaway message</a:t>
            </a:r>
          </a:p>
        </p:txBody>
      </p:sp>
      <p:sp>
        <p:nvSpPr>
          <p:cNvPr id="3" name="Content Placeholder 2">
            <a:extLst>
              <a:ext uri="{FF2B5EF4-FFF2-40B4-BE49-F238E27FC236}">
                <a16:creationId xmlns:a16="http://schemas.microsoft.com/office/drawing/2014/main" id="{92B9DD14-4659-B8FE-84E6-93F5C544420C}"/>
              </a:ext>
            </a:extLst>
          </p:cNvPr>
          <p:cNvSpPr>
            <a:spLocks noGrp="1"/>
          </p:cNvSpPr>
          <p:nvPr>
            <p:ph sz="half" idx="1" hasCustomPrompt="1"/>
          </p:nvPr>
        </p:nvSpPr>
        <p:spPr>
          <a:xfrm>
            <a:off x="314692" y="1652954"/>
            <a:ext cx="3650690" cy="4156175"/>
          </a:xfrm>
        </p:spPr>
        <p:txBody>
          <a:bodyPr lIns="182880" tIns="91440" rIns="91440" bIns="91440">
            <a:noAutofit/>
          </a:bodyPr>
          <a:lstStyle>
            <a:lvl1pPr marL="0" indent="0">
              <a:spcBef>
                <a:spcPts val="1200"/>
              </a:spcBef>
              <a:spcAft>
                <a:spcPts val="60"/>
              </a:spcAft>
              <a:buNone/>
              <a:defRPr sz="1800">
                <a:solidFill>
                  <a:schemeClr val="tx1"/>
                </a:solidFill>
              </a:defRPr>
            </a:lvl1pPr>
            <a:lvl2pPr>
              <a:spcBef>
                <a:spcPts val="1200"/>
              </a:spcBef>
              <a:spcAft>
                <a:spcPts val="60"/>
              </a:spcAft>
              <a:defRPr sz="1600">
                <a:solidFill>
                  <a:schemeClr val="tx1"/>
                </a:solidFill>
              </a:defRPr>
            </a:lvl2pPr>
            <a:lvl3pPr>
              <a:spcBef>
                <a:spcPts val="1200"/>
              </a:spcBef>
              <a:spcAft>
                <a:spcPts val="60"/>
              </a:spcAft>
              <a:defRPr sz="1600">
                <a:solidFill>
                  <a:schemeClr val="tx1"/>
                </a:solidFill>
              </a:defRPr>
            </a:lvl3pPr>
            <a:lvl4pPr>
              <a:spcBef>
                <a:spcPts val="1200"/>
              </a:spcBef>
              <a:spcAft>
                <a:spcPts val="60"/>
              </a:spcAft>
              <a:defRPr sz="1600">
                <a:solidFill>
                  <a:schemeClr val="tx1"/>
                </a:solidFill>
              </a:defRPr>
            </a:lvl4pPr>
            <a:lvl5pPr>
              <a:spcBef>
                <a:spcPts val="1200"/>
              </a:spcBef>
              <a:spcAft>
                <a:spcPts val="60"/>
              </a:spcAft>
              <a:defRPr sz="1600"/>
            </a:lvl5pPr>
          </a:lstStyle>
          <a:p>
            <a:r>
              <a:rPr lang="en-US" dirty="0"/>
              <a:t>Place content here</a:t>
            </a:r>
          </a:p>
        </p:txBody>
      </p:sp>
      <p:sp>
        <p:nvSpPr>
          <p:cNvPr id="3428" name="Content Placeholder 2">
            <a:extLst>
              <a:ext uri="{FF2B5EF4-FFF2-40B4-BE49-F238E27FC236}">
                <a16:creationId xmlns:a16="http://schemas.microsoft.com/office/drawing/2014/main" id="{91B561D3-B6AC-5C9F-026F-E37DD262A783}"/>
              </a:ext>
            </a:extLst>
          </p:cNvPr>
          <p:cNvSpPr>
            <a:spLocks noGrp="1"/>
          </p:cNvSpPr>
          <p:nvPr>
            <p:ph sz="half" idx="14" hasCustomPrompt="1"/>
          </p:nvPr>
        </p:nvSpPr>
        <p:spPr>
          <a:xfrm>
            <a:off x="4228076" y="1652954"/>
            <a:ext cx="3646421" cy="4156175"/>
          </a:xfrm>
        </p:spPr>
        <p:txBody>
          <a:bodyPr lIns="182880" tIns="91440" rIns="91440" bIns="91440">
            <a:noAutofit/>
          </a:bodyPr>
          <a:lstStyle>
            <a:lvl1pPr marL="0" indent="0">
              <a:spcBef>
                <a:spcPts val="1200"/>
              </a:spcBef>
              <a:spcAft>
                <a:spcPts val="60"/>
              </a:spcAft>
              <a:buNone/>
              <a:defRPr sz="1800">
                <a:solidFill>
                  <a:schemeClr val="tx1"/>
                </a:solidFill>
              </a:defRPr>
            </a:lvl1pPr>
            <a:lvl2pPr>
              <a:spcBef>
                <a:spcPts val="1200"/>
              </a:spcBef>
              <a:spcAft>
                <a:spcPts val="60"/>
              </a:spcAft>
              <a:defRPr sz="1600">
                <a:solidFill>
                  <a:schemeClr val="tx1"/>
                </a:solidFill>
              </a:defRPr>
            </a:lvl2pPr>
            <a:lvl3pPr>
              <a:spcBef>
                <a:spcPts val="1200"/>
              </a:spcBef>
              <a:spcAft>
                <a:spcPts val="60"/>
              </a:spcAft>
              <a:defRPr sz="1600">
                <a:solidFill>
                  <a:schemeClr val="tx1"/>
                </a:solidFill>
              </a:defRPr>
            </a:lvl3pPr>
            <a:lvl4pPr>
              <a:spcBef>
                <a:spcPts val="1200"/>
              </a:spcBef>
              <a:spcAft>
                <a:spcPts val="60"/>
              </a:spcAft>
              <a:defRPr sz="1600">
                <a:solidFill>
                  <a:schemeClr val="tx1"/>
                </a:solidFill>
              </a:defRPr>
            </a:lvl4pPr>
            <a:lvl5pPr>
              <a:spcBef>
                <a:spcPts val="1200"/>
              </a:spcBef>
              <a:spcAft>
                <a:spcPts val="60"/>
              </a:spcAft>
              <a:defRPr sz="1600"/>
            </a:lvl5pPr>
          </a:lstStyle>
          <a:p>
            <a:r>
              <a:rPr lang="en-US" dirty="0"/>
              <a:t>Place content here</a:t>
            </a:r>
          </a:p>
        </p:txBody>
      </p:sp>
      <p:sp>
        <p:nvSpPr>
          <p:cNvPr id="3430" name="Content Placeholder 2">
            <a:extLst>
              <a:ext uri="{FF2B5EF4-FFF2-40B4-BE49-F238E27FC236}">
                <a16:creationId xmlns:a16="http://schemas.microsoft.com/office/drawing/2014/main" id="{0971FFF4-0C2D-A4E6-1474-3D6A4F0506DA}"/>
              </a:ext>
            </a:extLst>
          </p:cNvPr>
          <p:cNvSpPr>
            <a:spLocks noGrp="1"/>
          </p:cNvSpPr>
          <p:nvPr>
            <p:ph sz="half" idx="16" hasCustomPrompt="1"/>
          </p:nvPr>
        </p:nvSpPr>
        <p:spPr>
          <a:xfrm>
            <a:off x="8156060" y="1652954"/>
            <a:ext cx="3647391" cy="4156175"/>
          </a:xfrm>
        </p:spPr>
        <p:txBody>
          <a:bodyPr lIns="182880" tIns="91440" rIns="91440" bIns="91440">
            <a:noAutofit/>
          </a:bodyPr>
          <a:lstStyle>
            <a:lvl1pPr marL="0" indent="0">
              <a:spcBef>
                <a:spcPts val="1200"/>
              </a:spcBef>
              <a:spcAft>
                <a:spcPts val="60"/>
              </a:spcAft>
              <a:buNone/>
              <a:defRPr sz="1800">
                <a:solidFill>
                  <a:schemeClr val="tx1"/>
                </a:solidFill>
              </a:defRPr>
            </a:lvl1pPr>
            <a:lvl2pPr>
              <a:spcBef>
                <a:spcPts val="1200"/>
              </a:spcBef>
              <a:spcAft>
                <a:spcPts val="60"/>
              </a:spcAft>
              <a:defRPr sz="1600">
                <a:solidFill>
                  <a:schemeClr val="tx1"/>
                </a:solidFill>
              </a:defRPr>
            </a:lvl2pPr>
            <a:lvl3pPr>
              <a:spcBef>
                <a:spcPts val="1200"/>
              </a:spcBef>
              <a:spcAft>
                <a:spcPts val="60"/>
              </a:spcAft>
              <a:defRPr sz="1600">
                <a:solidFill>
                  <a:schemeClr val="tx1"/>
                </a:solidFill>
              </a:defRPr>
            </a:lvl3pPr>
            <a:lvl4pPr>
              <a:spcBef>
                <a:spcPts val="1200"/>
              </a:spcBef>
              <a:spcAft>
                <a:spcPts val="60"/>
              </a:spcAft>
              <a:defRPr sz="1600">
                <a:solidFill>
                  <a:schemeClr val="tx1"/>
                </a:solidFill>
              </a:defRPr>
            </a:lvl4pPr>
            <a:lvl5pPr>
              <a:spcBef>
                <a:spcPts val="1200"/>
              </a:spcBef>
              <a:spcAft>
                <a:spcPts val="60"/>
              </a:spcAft>
              <a:defRPr sz="1600"/>
            </a:lvl5pPr>
          </a:lstStyle>
          <a:p>
            <a:r>
              <a:rPr lang="en-US" dirty="0"/>
              <a:t>Place content here</a:t>
            </a:r>
          </a:p>
        </p:txBody>
      </p:sp>
    </p:spTree>
    <p:extLst>
      <p:ext uri="{BB962C8B-B14F-4D97-AF65-F5344CB8AC3E}">
        <p14:creationId xmlns:p14="http://schemas.microsoft.com/office/powerpoint/2010/main" val="117285160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Column B">
    <p:bg>
      <p:bgPr>
        <a:solidFill>
          <a:schemeClr val="accent1"/>
        </a:solidFill>
        <a:effectLst/>
      </p:bgPr>
    </p:bg>
    <p:spTree>
      <p:nvGrpSpPr>
        <p:cNvPr id="1" name=""/>
        <p:cNvGrpSpPr/>
        <p:nvPr/>
      </p:nvGrpSpPr>
      <p:grpSpPr>
        <a:xfrm>
          <a:off x="0" y="0"/>
          <a:ext cx="0" cy="0"/>
          <a:chOff x="0" y="0"/>
          <a:chExt cx="0" cy="0"/>
        </a:xfrm>
      </p:grpSpPr>
      <p:sp>
        <p:nvSpPr>
          <p:cNvPr id="8" name="Freeform 7">
            <a:extLst>
              <a:ext uri="{FF2B5EF4-FFF2-40B4-BE49-F238E27FC236}">
                <a16:creationId xmlns:a16="http://schemas.microsoft.com/office/drawing/2014/main" id="{4F099DB8-02EB-0BAA-D750-3A0693F28BB8}"/>
              </a:ext>
            </a:extLst>
          </p:cNvPr>
          <p:cNvSpPr/>
          <p:nvPr userDrawn="1"/>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solidFill>
            <a:schemeClr val="accent1"/>
          </a:solidFill>
          <a:ln w="0" cap="flat">
            <a:noFill/>
            <a:prstDash val="solid"/>
            <a:miter/>
          </a:ln>
        </p:spPr>
        <p:txBody>
          <a:bodyPr rtlCol="0" anchor="ctr"/>
          <a:lstStyle/>
          <a:p>
            <a:endParaRPr lang="en-US"/>
          </a:p>
        </p:txBody>
      </p:sp>
      <p:sp>
        <p:nvSpPr>
          <p:cNvPr id="5" name="Rectangle 6">
            <a:extLst>
              <a:ext uri="{FF2B5EF4-FFF2-40B4-BE49-F238E27FC236}">
                <a16:creationId xmlns:a16="http://schemas.microsoft.com/office/drawing/2014/main" id="{16F1A98B-07FE-B21C-77B1-F780EBF12B12}"/>
              </a:ext>
            </a:extLst>
          </p:cNvPr>
          <p:cNvSpPr>
            <a:spLocks noChangeArrowheads="1"/>
          </p:cNvSpPr>
          <p:nvPr userDrawn="1"/>
        </p:nvSpPr>
        <p:spPr bwMode="auto">
          <a:xfrm flipH="1">
            <a:off x="11526723" y="6576851"/>
            <a:ext cx="280401" cy="152400"/>
          </a:xfrm>
          <a:prstGeom prst="rect">
            <a:avLst/>
          </a:prstGeom>
          <a:noFill/>
          <a:ln w="9525">
            <a:noFill/>
            <a:miter lim="800000"/>
            <a:headEnd/>
            <a:tailEnd/>
          </a:ln>
          <a:effectLst/>
        </p:spPr>
        <p:txBody>
          <a:bodyPr lIns="0" tIns="0" rIns="0" bIns="0"/>
          <a:lstStyle/>
          <a:p>
            <a:pPr algn="ctr" defTabSz="173038">
              <a:lnSpc>
                <a:spcPct val="90000"/>
              </a:lnSpc>
              <a:tabLst>
                <a:tab pos="230188" algn="l"/>
              </a:tabLst>
              <a:defRPr/>
            </a:pPr>
            <a:fld id="{040BB257-551A-4736-B50F-DCF1BA034C06}" type="slidenum">
              <a:rPr lang="en-US" sz="1000" smtClean="0">
                <a:solidFill>
                  <a:schemeClr val="bg1"/>
                </a:solidFill>
                <a:latin typeface="Roboto" panose="02000000000000000000" pitchFamily="2" charset="0"/>
                <a:ea typeface="Roboto" panose="02000000000000000000" pitchFamily="2" charset="0"/>
                <a:cs typeface="Times New Roman" panose="02020603050405020304" pitchFamily="18" charset="0"/>
              </a:rPr>
              <a:pPr algn="ctr" defTabSz="173038">
                <a:lnSpc>
                  <a:spcPct val="90000"/>
                </a:lnSpc>
                <a:tabLst>
                  <a:tab pos="230188" algn="l"/>
                </a:tabLst>
                <a:defRPr/>
              </a:pPr>
              <a:t>‹#›</a:t>
            </a:fld>
            <a:endParaRPr lang="en-US" sz="1000" dirty="0">
              <a:solidFill>
                <a:schemeClr val="bg1"/>
              </a:solidFill>
              <a:latin typeface="Roboto" panose="02000000000000000000" pitchFamily="2" charset="0"/>
              <a:ea typeface="Roboto" panose="02000000000000000000" pitchFamily="2" charset="0"/>
              <a:cs typeface="Times New Roman" panose="02020603050405020304" pitchFamily="18" charset="0"/>
            </a:endParaRPr>
          </a:p>
        </p:txBody>
      </p:sp>
      <p:pic>
        <p:nvPicPr>
          <p:cNvPr id="7" name="Graphic 6">
            <a:extLst>
              <a:ext uri="{FF2B5EF4-FFF2-40B4-BE49-F238E27FC236}">
                <a16:creationId xmlns:a16="http://schemas.microsoft.com/office/drawing/2014/main" id="{3B2F52CC-99F4-74FB-3BF5-8DD70D4268F0}"/>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14693" y="6431818"/>
            <a:ext cx="1188988" cy="285824"/>
          </a:xfrm>
          <a:prstGeom prst="rect">
            <a:avLst/>
          </a:prstGeom>
        </p:spPr>
      </p:pic>
      <p:sp>
        <p:nvSpPr>
          <p:cNvPr id="6" name="Title 1">
            <a:extLst>
              <a:ext uri="{FF2B5EF4-FFF2-40B4-BE49-F238E27FC236}">
                <a16:creationId xmlns:a16="http://schemas.microsoft.com/office/drawing/2014/main" id="{97C102EF-A95D-C917-FF68-A16CB75B3C52}"/>
              </a:ext>
            </a:extLst>
          </p:cNvPr>
          <p:cNvSpPr>
            <a:spLocks noGrp="1"/>
          </p:cNvSpPr>
          <p:nvPr>
            <p:ph type="title" hasCustomPrompt="1"/>
          </p:nvPr>
        </p:nvSpPr>
        <p:spPr>
          <a:xfrm>
            <a:off x="314692" y="365125"/>
            <a:ext cx="11492432" cy="886397"/>
          </a:xfrm>
        </p:spPr>
        <p:txBody>
          <a:bodyPr/>
          <a:lstStyle>
            <a:lvl1pPr>
              <a:defRPr>
                <a:solidFill>
                  <a:schemeClr val="bg1"/>
                </a:solidFill>
              </a:defRPr>
            </a:lvl1pPr>
          </a:lstStyle>
          <a:p>
            <a:r>
              <a:rPr lang="en-US" dirty="0"/>
              <a:t>One-sentence headline stating the main takeaway message</a:t>
            </a:r>
          </a:p>
        </p:txBody>
      </p:sp>
      <p:sp>
        <p:nvSpPr>
          <p:cNvPr id="2" name="Content Placeholder 2">
            <a:extLst>
              <a:ext uri="{FF2B5EF4-FFF2-40B4-BE49-F238E27FC236}">
                <a16:creationId xmlns:a16="http://schemas.microsoft.com/office/drawing/2014/main" id="{7C908273-EAF5-86C7-7DA1-4B3A63FA40AD}"/>
              </a:ext>
            </a:extLst>
          </p:cNvPr>
          <p:cNvSpPr>
            <a:spLocks noGrp="1"/>
          </p:cNvSpPr>
          <p:nvPr>
            <p:ph sz="half" idx="1" hasCustomPrompt="1"/>
          </p:nvPr>
        </p:nvSpPr>
        <p:spPr>
          <a:xfrm>
            <a:off x="314692" y="1652954"/>
            <a:ext cx="3650690" cy="4156175"/>
          </a:xfrm>
        </p:spPr>
        <p:txBody>
          <a:bodyPr lIns="182880" tIns="91440" rIns="91440" bIns="91440">
            <a:noAutofit/>
          </a:bodyPr>
          <a:lstStyle>
            <a:lvl1pPr marL="0" indent="0">
              <a:spcBef>
                <a:spcPts val="1200"/>
              </a:spcBef>
              <a:spcAft>
                <a:spcPts val="60"/>
              </a:spcAft>
              <a:buNone/>
              <a:defRPr sz="1800">
                <a:solidFill>
                  <a:schemeClr val="bg1"/>
                </a:solidFill>
              </a:defRPr>
            </a:lvl1pPr>
            <a:lvl2pPr>
              <a:spcBef>
                <a:spcPts val="1200"/>
              </a:spcBef>
              <a:spcAft>
                <a:spcPts val="60"/>
              </a:spcAft>
              <a:defRPr sz="1600">
                <a:solidFill>
                  <a:schemeClr val="tx1"/>
                </a:solidFill>
              </a:defRPr>
            </a:lvl2pPr>
            <a:lvl3pPr>
              <a:spcBef>
                <a:spcPts val="1200"/>
              </a:spcBef>
              <a:spcAft>
                <a:spcPts val="60"/>
              </a:spcAft>
              <a:defRPr sz="1600">
                <a:solidFill>
                  <a:schemeClr val="tx1"/>
                </a:solidFill>
              </a:defRPr>
            </a:lvl3pPr>
            <a:lvl4pPr>
              <a:spcBef>
                <a:spcPts val="1200"/>
              </a:spcBef>
              <a:spcAft>
                <a:spcPts val="60"/>
              </a:spcAft>
              <a:defRPr sz="1600">
                <a:solidFill>
                  <a:schemeClr val="tx1"/>
                </a:solidFill>
              </a:defRPr>
            </a:lvl4pPr>
            <a:lvl5pPr>
              <a:spcBef>
                <a:spcPts val="1200"/>
              </a:spcBef>
              <a:spcAft>
                <a:spcPts val="60"/>
              </a:spcAft>
              <a:defRPr sz="1600"/>
            </a:lvl5pPr>
          </a:lstStyle>
          <a:p>
            <a:r>
              <a:rPr lang="en-US" dirty="0"/>
              <a:t>Place content here</a:t>
            </a:r>
          </a:p>
        </p:txBody>
      </p:sp>
      <p:sp>
        <p:nvSpPr>
          <p:cNvPr id="9" name="Content Placeholder 2">
            <a:extLst>
              <a:ext uri="{FF2B5EF4-FFF2-40B4-BE49-F238E27FC236}">
                <a16:creationId xmlns:a16="http://schemas.microsoft.com/office/drawing/2014/main" id="{328AC23A-F6F3-1406-A41C-A53D31762F5B}"/>
              </a:ext>
            </a:extLst>
          </p:cNvPr>
          <p:cNvSpPr>
            <a:spLocks noGrp="1"/>
          </p:cNvSpPr>
          <p:nvPr>
            <p:ph sz="half" idx="14" hasCustomPrompt="1"/>
          </p:nvPr>
        </p:nvSpPr>
        <p:spPr>
          <a:xfrm>
            <a:off x="4228076" y="1652954"/>
            <a:ext cx="3646421" cy="4156175"/>
          </a:xfrm>
        </p:spPr>
        <p:txBody>
          <a:bodyPr lIns="182880" tIns="91440" rIns="91440" bIns="91440">
            <a:noAutofit/>
          </a:bodyPr>
          <a:lstStyle>
            <a:lvl1pPr marL="0" indent="0">
              <a:spcBef>
                <a:spcPts val="1200"/>
              </a:spcBef>
              <a:spcAft>
                <a:spcPts val="60"/>
              </a:spcAft>
              <a:buNone/>
              <a:defRPr sz="1800">
                <a:solidFill>
                  <a:schemeClr val="bg1"/>
                </a:solidFill>
              </a:defRPr>
            </a:lvl1pPr>
            <a:lvl2pPr>
              <a:spcBef>
                <a:spcPts val="1200"/>
              </a:spcBef>
              <a:spcAft>
                <a:spcPts val="60"/>
              </a:spcAft>
              <a:defRPr sz="1600">
                <a:solidFill>
                  <a:schemeClr val="tx1"/>
                </a:solidFill>
              </a:defRPr>
            </a:lvl2pPr>
            <a:lvl3pPr>
              <a:spcBef>
                <a:spcPts val="1200"/>
              </a:spcBef>
              <a:spcAft>
                <a:spcPts val="60"/>
              </a:spcAft>
              <a:defRPr sz="1600">
                <a:solidFill>
                  <a:schemeClr val="tx1"/>
                </a:solidFill>
              </a:defRPr>
            </a:lvl3pPr>
            <a:lvl4pPr>
              <a:spcBef>
                <a:spcPts val="1200"/>
              </a:spcBef>
              <a:spcAft>
                <a:spcPts val="60"/>
              </a:spcAft>
              <a:defRPr sz="1600">
                <a:solidFill>
                  <a:schemeClr val="tx1"/>
                </a:solidFill>
              </a:defRPr>
            </a:lvl4pPr>
            <a:lvl5pPr>
              <a:spcBef>
                <a:spcPts val="1200"/>
              </a:spcBef>
              <a:spcAft>
                <a:spcPts val="60"/>
              </a:spcAft>
              <a:defRPr sz="1600"/>
            </a:lvl5pPr>
          </a:lstStyle>
          <a:p>
            <a:r>
              <a:rPr lang="en-US" dirty="0"/>
              <a:t>Place content here</a:t>
            </a:r>
          </a:p>
        </p:txBody>
      </p:sp>
      <p:sp>
        <p:nvSpPr>
          <p:cNvPr id="10" name="Content Placeholder 2">
            <a:extLst>
              <a:ext uri="{FF2B5EF4-FFF2-40B4-BE49-F238E27FC236}">
                <a16:creationId xmlns:a16="http://schemas.microsoft.com/office/drawing/2014/main" id="{08990C39-D2EB-2C24-D563-540A447C8980}"/>
              </a:ext>
            </a:extLst>
          </p:cNvPr>
          <p:cNvSpPr>
            <a:spLocks noGrp="1"/>
          </p:cNvSpPr>
          <p:nvPr>
            <p:ph sz="half" idx="16" hasCustomPrompt="1"/>
          </p:nvPr>
        </p:nvSpPr>
        <p:spPr>
          <a:xfrm>
            <a:off x="8156060" y="1652954"/>
            <a:ext cx="3647391" cy="4156175"/>
          </a:xfrm>
        </p:spPr>
        <p:txBody>
          <a:bodyPr lIns="182880" tIns="91440" rIns="91440" bIns="91440">
            <a:noAutofit/>
          </a:bodyPr>
          <a:lstStyle>
            <a:lvl1pPr marL="0" indent="0">
              <a:spcBef>
                <a:spcPts val="1200"/>
              </a:spcBef>
              <a:spcAft>
                <a:spcPts val="60"/>
              </a:spcAft>
              <a:buNone/>
              <a:defRPr sz="1800">
                <a:solidFill>
                  <a:schemeClr val="bg1"/>
                </a:solidFill>
              </a:defRPr>
            </a:lvl1pPr>
            <a:lvl2pPr>
              <a:spcBef>
                <a:spcPts val="1200"/>
              </a:spcBef>
              <a:spcAft>
                <a:spcPts val="60"/>
              </a:spcAft>
              <a:defRPr sz="1600">
                <a:solidFill>
                  <a:schemeClr val="tx1"/>
                </a:solidFill>
              </a:defRPr>
            </a:lvl2pPr>
            <a:lvl3pPr>
              <a:spcBef>
                <a:spcPts val="1200"/>
              </a:spcBef>
              <a:spcAft>
                <a:spcPts val="60"/>
              </a:spcAft>
              <a:defRPr sz="1600">
                <a:solidFill>
                  <a:schemeClr val="tx1"/>
                </a:solidFill>
              </a:defRPr>
            </a:lvl3pPr>
            <a:lvl4pPr>
              <a:spcBef>
                <a:spcPts val="1200"/>
              </a:spcBef>
              <a:spcAft>
                <a:spcPts val="60"/>
              </a:spcAft>
              <a:defRPr sz="1600">
                <a:solidFill>
                  <a:schemeClr val="tx1"/>
                </a:solidFill>
              </a:defRPr>
            </a:lvl4pPr>
            <a:lvl5pPr>
              <a:spcBef>
                <a:spcPts val="1200"/>
              </a:spcBef>
              <a:spcAft>
                <a:spcPts val="60"/>
              </a:spcAft>
              <a:defRPr sz="1600"/>
            </a:lvl5pPr>
          </a:lstStyle>
          <a:p>
            <a:r>
              <a:rPr lang="en-US" dirty="0"/>
              <a:t>Place content here</a:t>
            </a:r>
          </a:p>
        </p:txBody>
      </p:sp>
    </p:spTree>
    <p:extLst>
      <p:ext uri="{BB962C8B-B14F-4D97-AF65-F5344CB8AC3E}">
        <p14:creationId xmlns:p14="http://schemas.microsoft.com/office/powerpoint/2010/main" val="155018991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4-Column 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D7CE54-A067-C608-8071-D9BFAF60EA84}"/>
              </a:ext>
            </a:extLst>
          </p:cNvPr>
          <p:cNvSpPr>
            <a:spLocks noGrp="1"/>
          </p:cNvSpPr>
          <p:nvPr>
            <p:ph type="title" hasCustomPrompt="1"/>
          </p:nvPr>
        </p:nvSpPr>
        <p:spPr>
          <a:xfrm>
            <a:off x="314692" y="365125"/>
            <a:ext cx="11492432" cy="886397"/>
          </a:xfrm>
        </p:spPr>
        <p:txBody>
          <a:bodyPr>
            <a:noAutofit/>
          </a:bodyPr>
          <a:lstStyle>
            <a:lvl1pPr>
              <a:defRPr>
                <a:solidFill>
                  <a:schemeClr val="tx1"/>
                </a:solidFill>
              </a:defRPr>
            </a:lvl1pPr>
          </a:lstStyle>
          <a:p>
            <a:r>
              <a:rPr lang="en-US" dirty="0"/>
              <a:t>One-sentence headline stating the main takeaway message</a:t>
            </a:r>
          </a:p>
        </p:txBody>
      </p:sp>
      <p:sp>
        <p:nvSpPr>
          <p:cNvPr id="3" name="Content Placeholder 2">
            <a:extLst>
              <a:ext uri="{FF2B5EF4-FFF2-40B4-BE49-F238E27FC236}">
                <a16:creationId xmlns:a16="http://schemas.microsoft.com/office/drawing/2014/main" id="{92B9DD14-4659-B8FE-84E6-93F5C544420C}"/>
              </a:ext>
            </a:extLst>
          </p:cNvPr>
          <p:cNvSpPr>
            <a:spLocks noGrp="1"/>
          </p:cNvSpPr>
          <p:nvPr>
            <p:ph sz="half" idx="1" hasCustomPrompt="1"/>
          </p:nvPr>
        </p:nvSpPr>
        <p:spPr>
          <a:xfrm>
            <a:off x="314692" y="1629508"/>
            <a:ext cx="2743968" cy="4179621"/>
          </a:xfrm>
        </p:spPr>
        <p:txBody>
          <a:bodyPr lIns="182880" tIns="91440" rIns="91440" bIns="91440">
            <a:noAutofit/>
          </a:bodyPr>
          <a:lstStyle>
            <a:lvl1pPr marL="0" indent="0">
              <a:spcBef>
                <a:spcPts val="1200"/>
              </a:spcBef>
              <a:spcAft>
                <a:spcPts val="60"/>
              </a:spcAft>
              <a:buNone/>
              <a:defRPr sz="1800">
                <a:solidFill>
                  <a:schemeClr val="tx1"/>
                </a:solidFill>
              </a:defRPr>
            </a:lvl1pPr>
            <a:lvl2pPr>
              <a:spcBef>
                <a:spcPts val="1200"/>
              </a:spcBef>
              <a:spcAft>
                <a:spcPts val="60"/>
              </a:spcAft>
              <a:defRPr sz="1600">
                <a:solidFill>
                  <a:schemeClr val="tx1"/>
                </a:solidFill>
              </a:defRPr>
            </a:lvl2pPr>
            <a:lvl3pPr>
              <a:spcBef>
                <a:spcPts val="1200"/>
              </a:spcBef>
              <a:spcAft>
                <a:spcPts val="60"/>
              </a:spcAft>
              <a:defRPr sz="1600">
                <a:solidFill>
                  <a:schemeClr val="tx1"/>
                </a:solidFill>
              </a:defRPr>
            </a:lvl3pPr>
            <a:lvl4pPr>
              <a:spcBef>
                <a:spcPts val="1200"/>
              </a:spcBef>
              <a:spcAft>
                <a:spcPts val="60"/>
              </a:spcAft>
              <a:defRPr sz="1600">
                <a:solidFill>
                  <a:schemeClr val="tx1"/>
                </a:solidFill>
              </a:defRPr>
            </a:lvl4pPr>
            <a:lvl5pPr>
              <a:spcBef>
                <a:spcPts val="1200"/>
              </a:spcBef>
              <a:spcAft>
                <a:spcPts val="60"/>
              </a:spcAft>
              <a:defRPr sz="1600"/>
            </a:lvl5pPr>
          </a:lstStyle>
          <a:p>
            <a:r>
              <a:rPr lang="en-US" dirty="0"/>
              <a:t>Place content here</a:t>
            </a:r>
          </a:p>
        </p:txBody>
      </p:sp>
      <p:sp>
        <p:nvSpPr>
          <p:cNvPr id="3428" name="Content Placeholder 2">
            <a:extLst>
              <a:ext uri="{FF2B5EF4-FFF2-40B4-BE49-F238E27FC236}">
                <a16:creationId xmlns:a16="http://schemas.microsoft.com/office/drawing/2014/main" id="{91B561D3-B6AC-5C9F-026F-E37DD262A783}"/>
              </a:ext>
            </a:extLst>
          </p:cNvPr>
          <p:cNvSpPr>
            <a:spLocks noGrp="1"/>
          </p:cNvSpPr>
          <p:nvPr>
            <p:ph sz="half" idx="14" hasCustomPrompt="1"/>
          </p:nvPr>
        </p:nvSpPr>
        <p:spPr>
          <a:xfrm>
            <a:off x="3237701" y="1629508"/>
            <a:ext cx="2740760" cy="4179621"/>
          </a:xfrm>
        </p:spPr>
        <p:txBody>
          <a:bodyPr lIns="182880" tIns="91440" rIns="91440" bIns="91440">
            <a:noAutofit/>
          </a:bodyPr>
          <a:lstStyle>
            <a:lvl1pPr marL="0" indent="0">
              <a:spcBef>
                <a:spcPts val="1200"/>
              </a:spcBef>
              <a:spcAft>
                <a:spcPts val="60"/>
              </a:spcAft>
              <a:buNone/>
              <a:defRPr sz="1800">
                <a:solidFill>
                  <a:schemeClr val="tx1"/>
                </a:solidFill>
              </a:defRPr>
            </a:lvl1pPr>
            <a:lvl2pPr>
              <a:spcBef>
                <a:spcPts val="1200"/>
              </a:spcBef>
              <a:spcAft>
                <a:spcPts val="60"/>
              </a:spcAft>
              <a:defRPr sz="1600">
                <a:solidFill>
                  <a:schemeClr val="tx1"/>
                </a:solidFill>
              </a:defRPr>
            </a:lvl2pPr>
            <a:lvl3pPr>
              <a:spcBef>
                <a:spcPts val="1200"/>
              </a:spcBef>
              <a:spcAft>
                <a:spcPts val="60"/>
              </a:spcAft>
              <a:defRPr sz="1600">
                <a:solidFill>
                  <a:schemeClr val="tx1"/>
                </a:solidFill>
              </a:defRPr>
            </a:lvl3pPr>
            <a:lvl4pPr>
              <a:spcBef>
                <a:spcPts val="1200"/>
              </a:spcBef>
              <a:spcAft>
                <a:spcPts val="60"/>
              </a:spcAft>
              <a:defRPr sz="1600">
                <a:solidFill>
                  <a:schemeClr val="tx1"/>
                </a:solidFill>
              </a:defRPr>
            </a:lvl4pPr>
            <a:lvl5pPr>
              <a:spcBef>
                <a:spcPts val="1200"/>
              </a:spcBef>
              <a:spcAft>
                <a:spcPts val="60"/>
              </a:spcAft>
              <a:defRPr sz="1600"/>
            </a:lvl5pPr>
          </a:lstStyle>
          <a:p>
            <a:r>
              <a:rPr lang="en-US" dirty="0"/>
              <a:t>Place content here</a:t>
            </a:r>
          </a:p>
        </p:txBody>
      </p:sp>
      <p:sp>
        <p:nvSpPr>
          <p:cNvPr id="3430" name="Content Placeholder 2">
            <a:extLst>
              <a:ext uri="{FF2B5EF4-FFF2-40B4-BE49-F238E27FC236}">
                <a16:creationId xmlns:a16="http://schemas.microsoft.com/office/drawing/2014/main" id="{0971FFF4-0C2D-A4E6-1474-3D6A4F0506DA}"/>
              </a:ext>
            </a:extLst>
          </p:cNvPr>
          <p:cNvSpPr>
            <a:spLocks noGrp="1"/>
          </p:cNvSpPr>
          <p:nvPr>
            <p:ph sz="half" idx="16" hasCustomPrompt="1"/>
          </p:nvPr>
        </p:nvSpPr>
        <p:spPr>
          <a:xfrm>
            <a:off x="6144032" y="1629508"/>
            <a:ext cx="2741489" cy="4179621"/>
          </a:xfrm>
        </p:spPr>
        <p:txBody>
          <a:bodyPr lIns="182880" tIns="91440" rIns="91440" bIns="91440">
            <a:noAutofit/>
          </a:bodyPr>
          <a:lstStyle>
            <a:lvl1pPr marL="0" indent="0">
              <a:spcBef>
                <a:spcPts val="1200"/>
              </a:spcBef>
              <a:spcAft>
                <a:spcPts val="60"/>
              </a:spcAft>
              <a:buNone/>
              <a:defRPr sz="1800">
                <a:solidFill>
                  <a:schemeClr val="tx1"/>
                </a:solidFill>
              </a:defRPr>
            </a:lvl1pPr>
            <a:lvl2pPr>
              <a:spcBef>
                <a:spcPts val="1200"/>
              </a:spcBef>
              <a:spcAft>
                <a:spcPts val="60"/>
              </a:spcAft>
              <a:defRPr sz="1600">
                <a:solidFill>
                  <a:schemeClr val="tx1"/>
                </a:solidFill>
              </a:defRPr>
            </a:lvl2pPr>
            <a:lvl3pPr>
              <a:spcBef>
                <a:spcPts val="1200"/>
              </a:spcBef>
              <a:spcAft>
                <a:spcPts val="60"/>
              </a:spcAft>
              <a:defRPr sz="1600">
                <a:solidFill>
                  <a:schemeClr val="tx1"/>
                </a:solidFill>
              </a:defRPr>
            </a:lvl3pPr>
            <a:lvl4pPr>
              <a:spcBef>
                <a:spcPts val="1200"/>
              </a:spcBef>
              <a:spcAft>
                <a:spcPts val="60"/>
              </a:spcAft>
              <a:defRPr sz="1600">
                <a:solidFill>
                  <a:schemeClr val="tx1"/>
                </a:solidFill>
              </a:defRPr>
            </a:lvl4pPr>
            <a:lvl5pPr>
              <a:spcBef>
                <a:spcPts val="1200"/>
              </a:spcBef>
              <a:spcAft>
                <a:spcPts val="60"/>
              </a:spcAft>
              <a:defRPr sz="1600"/>
            </a:lvl5pPr>
          </a:lstStyle>
          <a:p>
            <a:r>
              <a:rPr lang="en-US" dirty="0"/>
              <a:t>Place content here</a:t>
            </a:r>
          </a:p>
        </p:txBody>
      </p:sp>
      <p:sp>
        <p:nvSpPr>
          <p:cNvPr id="3432" name="Content Placeholder 2">
            <a:extLst>
              <a:ext uri="{FF2B5EF4-FFF2-40B4-BE49-F238E27FC236}">
                <a16:creationId xmlns:a16="http://schemas.microsoft.com/office/drawing/2014/main" id="{13E0DCF4-21AE-4C71-696D-13E98DC66059}"/>
              </a:ext>
            </a:extLst>
          </p:cNvPr>
          <p:cNvSpPr>
            <a:spLocks noGrp="1"/>
          </p:cNvSpPr>
          <p:nvPr>
            <p:ph sz="half" idx="18" hasCustomPrompt="1"/>
          </p:nvPr>
        </p:nvSpPr>
        <p:spPr>
          <a:xfrm>
            <a:off x="9069571" y="1629508"/>
            <a:ext cx="2737553" cy="4179621"/>
          </a:xfrm>
        </p:spPr>
        <p:txBody>
          <a:bodyPr lIns="182880" tIns="91440" rIns="91440" bIns="91440">
            <a:noAutofit/>
          </a:bodyPr>
          <a:lstStyle>
            <a:lvl1pPr marL="0" indent="0">
              <a:spcBef>
                <a:spcPts val="1200"/>
              </a:spcBef>
              <a:spcAft>
                <a:spcPts val="60"/>
              </a:spcAft>
              <a:buNone/>
              <a:defRPr sz="1800">
                <a:solidFill>
                  <a:schemeClr val="tx1"/>
                </a:solidFill>
              </a:defRPr>
            </a:lvl1pPr>
            <a:lvl2pPr>
              <a:spcBef>
                <a:spcPts val="1200"/>
              </a:spcBef>
              <a:spcAft>
                <a:spcPts val="60"/>
              </a:spcAft>
              <a:defRPr sz="1600">
                <a:solidFill>
                  <a:schemeClr val="tx1"/>
                </a:solidFill>
              </a:defRPr>
            </a:lvl2pPr>
            <a:lvl3pPr>
              <a:spcBef>
                <a:spcPts val="1200"/>
              </a:spcBef>
              <a:spcAft>
                <a:spcPts val="60"/>
              </a:spcAft>
              <a:defRPr sz="1600">
                <a:solidFill>
                  <a:schemeClr val="tx1"/>
                </a:solidFill>
              </a:defRPr>
            </a:lvl3pPr>
            <a:lvl4pPr>
              <a:spcBef>
                <a:spcPts val="1200"/>
              </a:spcBef>
              <a:spcAft>
                <a:spcPts val="60"/>
              </a:spcAft>
              <a:defRPr sz="1600">
                <a:solidFill>
                  <a:schemeClr val="tx1"/>
                </a:solidFill>
              </a:defRPr>
            </a:lvl4pPr>
            <a:lvl5pPr>
              <a:spcBef>
                <a:spcPts val="1200"/>
              </a:spcBef>
              <a:spcAft>
                <a:spcPts val="60"/>
              </a:spcAft>
              <a:defRPr sz="1600"/>
            </a:lvl5pPr>
          </a:lstStyle>
          <a:p>
            <a:r>
              <a:rPr lang="en-US" dirty="0"/>
              <a:t>Place content here</a:t>
            </a:r>
          </a:p>
        </p:txBody>
      </p:sp>
    </p:spTree>
    <p:extLst>
      <p:ext uri="{BB962C8B-B14F-4D97-AF65-F5344CB8AC3E}">
        <p14:creationId xmlns:p14="http://schemas.microsoft.com/office/powerpoint/2010/main" val="410674620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4-Column B">
    <p:bg>
      <p:bgPr>
        <a:solidFill>
          <a:schemeClr val="accent1"/>
        </a:solidFill>
        <a:effectLst/>
      </p:bgPr>
    </p:bg>
    <p:spTree>
      <p:nvGrpSpPr>
        <p:cNvPr id="1" name=""/>
        <p:cNvGrpSpPr/>
        <p:nvPr/>
      </p:nvGrpSpPr>
      <p:grpSpPr>
        <a:xfrm>
          <a:off x="0" y="0"/>
          <a:ext cx="0" cy="0"/>
          <a:chOff x="0" y="0"/>
          <a:chExt cx="0" cy="0"/>
        </a:xfrm>
      </p:grpSpPr>
      <p:sp>
        <p:nvSpPr>
          <p:cNvPr id="8" name="Freeform 7">
            <a:extLst>
              <a:ext uri="{FF2B5EF4-FFF2-40B4-BE49-F238E27FC236}">
                <a16:creationId xmlns:a16="http://schemas.microsoft.com/office/drawing/2014/main" id="{4F099DB8-02EB-0BAA-D750-3A0693F28BB8}"/>
              </a:ext>
            </a:extLst>
          </p:cNvPr>
          <p:cNvSpPr/>
          <p:nvPr userDrawn="1"/>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solidFill>
            <a:schemeClr val="accent1"/>
          </a:solidFill>
          <a:ln w="0" cap="flat">
            <a:noFill/>
            <a:prstDash val="solid"/>
            <a:miter/>
          </a:ln>
        </p:spPr>
        <p:txBody>
          <a:bodyPr rtlCol="0" anchor="ctr"/>
          <a:lstStyle/>
          <a:p>
            <a:endParaRPr lang="en-US"/>
          </a:p>
        </p:txBody>
      </p:sp>
      <p:sp>
        <p:nvSpPr>
          <p:cNvPr id="5" name="Rectangle 6">
            <a:extLst>
              <a:ext uri="{FF2B5EF4-FFF2-40B4-BE49-F238E27FC236}">
                <a16:creationId xmlns:a16="http://schemas.microsoft.com/office/drawing/2014/main" id="{16F1A98B-07FE-B21C-77B1-F780EBF12B12}"/>
              </a:ext>
            </a:extLst>
          </p:cNvPr>
          <p:cNvSpPr>
            <a:spLocks noChangeArrowheads="1"/>
          </p:cNvSpPr>
          <p:nvPr userDrawn="1"/>
        </p:nvSpPr>
        <p:spPr bwMode="auto">
          <a:xfrm flipH="1">
            <a:off x="11526723" y="6576851"/>
            <a:ext cx="280401" cy="152400"/>
          </a:xfrm>
          <a:prstGeom prst="rect">
            <a:avLst/>
          </a:prstGeom>
          <a:noFill/>
          <a:ln w="9525">
            <a:noFill/>
            <a:miter lim="800000"/>
            <a:headEnd/>
            <a:tailEnd/>
          </a:ln>
          <a:effectLst/>
        </p:spPr>
        <p:txBody>
          <a:bodyPr lIns="0" tIns="0" rIns="0" bIns="0"/>
          <a:lstStyle/>
          <a:p>
            <a:pPr algn="ctr" defTabSz="173038">
              <a:lnSpc>
                <a:spcPct val="90000"/>
              </a:lnSpc>
              <a:tabLst>
                <a:tab pos="230188" algn="l"/>
              </a:tabLst>
              <a:defRPr/>
            </a:pPr>
            <a:fld id="{040BB257-551A-4736-B50F-DCF1BA034C06}" type="slidenum">
              <a:rPr lang="en-US" sz="1000" smtClean="0">
                <a:solidFill>
                  <a:schemeClr val="bg1"/>
                </a:solidFill>
                <a:latin typeface="Roboto" panose="02000000000000000000" pitchFamily="2" charset="0"/>
                <a:ea typeface="Roboto" panose="02000000000000000000" pitchFamily="2" charset="0"/>
                <a:cs typeface="Times New Roman" panose="02020603050405020304" pitchFamily="18" charset="0"/>
              </a:rPr>
              <a:pPr algn="ctr" defTabSz="173038">
                <a:lnSpc>
                  <a:spcPct val="90000"/>
                </a:lnSpc>
                <a:tabLst>
                  <a:tab pos="230188" algn="l"/>
                </a:tabLst>
                <a:defRPr/>
              </a:pPr>
              <a:t>‹#›</a:t>
            </a:fld>
            <a:endParaRPr lang="en-US" sz="1000" dirty="0">
              <a:solidFill>
                <a:schemeClr val="bg1"/>
              </a:solidFill>
              <a:latin typeface="Roboto" panose="02000000000000000000" pitchFamily="2" charset="0"/>
              <a:ea typeface="Roboto" panose="02000000000000000000" pitchFamily="2" charset="0"/>
              <a:cs typeface="Times New Roman" panose="02020603050405020304" pitchFamily="18" charset="0"/>
            </a:endParaRPr>
          </a:p>
        </p:txBody>
      </p:sp>
      <p:pic>
        <p:nvPicPr>
          <p:cNvPr id="7" name="Graphic 6">
            <a:extLst>
              <a:ext uri="{FF2B5EF4-FFF2-40B4-BE49-F238E27FC236}">
                <a16:creationId xmlns:a16="http://schemas.microsoft.com/office/drawing/2014/main" id="{3B2F52CC-99F4-74FB-3BF5-8DD70D4268F0}"/>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14693" y="6431818"/>
            <a:ext cx="1188988" cy="285824"/>
          </a:xfrm>
          <a:prstGeom prst="rect">
            <a:avLst/>
          </a:prstGeom>
        </p:spPr>
      </p:pic>
      <p:sp>
        <p:nvSpPr>
          <p:cNvPr id="6" name="Title 1">
            <a:extLst>
              <a:ext uri="{FF2B5EF4-FFF2-40B4-BE49-F238E27FC236}">
                <a16:creationId xmlns:a16="http://schemas.microsoft.com/office/drawing/2014/main" id="{97C102EF-A95D-C917-FF68-A16CB75B3C52}"/>
              </a:ext>
            </a:extLst>
          </p:cNvPr>
          <p:cNvSpPr>
            <a:spLocks noGrp="1"/>
          </p:cNvSpPr>
          <p:nvPr>
            <p:ph type="title" hasCustomPrompt="1"/>
          </p:nvPr>
        </p:nvSpPr>
        <p:spPr>
          <a:xfrm>
            <a:off x="314692" y="365125"/>
            <a:ext cx="11492432" cy="886397"/>
          </a:xfrm>
        </p:spPr>
        <p:txBody>
          <a:bodyPr/>
          <a:lstStyle>
            <a:lvl1pPr>
              <a:defRPr>
                <a:solidFill>
                  <a:schemeClr val="bg1"/>
                </a:solidFill>
              </a:defRPr>
            </a:lvl1pPr>
          </a:lstStyle>
          <a:p>
            <a:r>
              <a:rPr lang="en-US" dirty="0"/>
              <a:t>One-sentence headline stating the main takeaway message</a:t>
            </a:r>
          </a:p>
        </p:txBody>
      </p:sp>
      <p:sp>
        <p:nvSpPr>
          <p:cNvPr id="3" name="Content Placeholder 2">
            <a:extLst>
              <a:ext uri="{FF2B5EF4-FFF2-40B4-BE49-F238E27FC236}">
                <a16:creationId xmlns:a16="http://schemas.microsoft.com/office/drawing/2014/main" id="{4E3954A7-39D8-F93F-8AB5-8AFDA80ABC34}"/>
              </a:ext>
            </a:extLst>
          </p:cNvPr>
          <p:cNvSpPr>
            <a:spLocks noGrp="1"/>
          </p:cNvSpPr>
          <p:nvPr>
            <p:ph sz="half" idx="1" hasCustomPrompt="1"/>
          </p:nvPr>
        </p:nvSpPr>
        <p:spPr>
          <a:xfrm>
            <a:off x="314692" y="1629508"/>
            <a:ext cx="2743968" cy="4179621"/>
          </a:xfrm>
        </p:spPr>
        <p:txBody>
          <a:bodyPr lIns="182880" tIns="91440" rIns="91440" bIns="91440">
            <a:noAutofit/>
          </a:bodyPr>
          <a:lstStyle>
            <a:lvl1pPr marL="0" indent="0">
              <a:spcBef>
                <a:spcPts val="1200"/>
              </a:spcBef>
              <a:spcAft>
                <a:spcPts val="60"/>
              </a:spcAft>
              <a:buNone/>
              <a:defRPr sz="1800">
                <a:solidFill>
                  <a:schemeClr val="bg1"/>
                </a:solidFill>
              </a:defRPr>
            </a:lvl1pPr>
            <a:lvl2pPr>
              <a:spcBef>
                <a:spcPts val="1200"/>
              </a:spcBef>
              <a:spcAft>
                <a:spcPts val="60"/>
              </a:spcAft>
              <a:defRPr sz="1600">
                <a:solidFill>
                  <a:schemeClr val="tx1"/>
                </a:solidFill>
              </a:defRPr>
            </a:lvl2pPr>
            <a:lvl3pPr>
              <a:spcBef>
                <a:spcPts val="1200"/>
              </a:spcBef>
              <a:spcAft>
                <a:spcPts val="60"/>
              </a:spcAft>
              <a:defRPr sz="1600">
                <a:solidFill>
                  <a:schemeClr val="tx1"/>
                </a:solidFill>
              </a:defRPr>
            </a:lvl3pPr>
            <a:lvl4pPr>
              <a:spcBef>
                <a:spcPts val="1200"/>
              </a:spcBef>
              <a:spcAft>
                <a:spcPts val="60"/>
              </a:spcAft>
              <a:defRPr sz="1600">
                <a:solidFill>
                  <a:schemeClr val="tx1"/>
                </a:solidFill>
              </a:defRPr>
            </a:lvl4pPr>
            <a:lvl5pPr>
              <a:spcBef>
                <a:spcPts val="1200"/>
              </a:spcBef>
              <a:spcAft>
                <a:spcPts val="60"/>
              </a:spcAft>
              <a:defRPr sz="1600"/>
            </a:lvl5pPr>
          </a:lstStyle>
          <a:p>
            <a:r>
              <a:rPr lang="en-US" dirty="0"/>
              <a:t>Place content here</a:t>
            </a:r>
          </a:p>
        </p:txBody>
      </p:sp>
      <p:sp>
        <p:nvSpPr>
          <p:cNvPr id="4" name="Content Placeholder 2">
            <a:extLst>
              <a:ext uri="{FF2B5EF4-FFF2-40B4-BE49-F238E27FC236}">
                <a16:creationId xmlns:a16="http://schemas.microsoft.com/office/drawing/2014/main" id="{E933C006-27BF-E46C-6464-DF2AED8EF3CF}"/>
              </a:ext>
            </a:extLst>
          </p:cNvPr>
          <p:cNvSpPr>
            <a:spLocks noGrp="1"/>
          </p:cNvSpPr>
          <p:nvPr>
            <p:ph sz="half" idx="14" hasCustomPrompt="1"/>
          </p:nvPr>
        </p:nvSpPr>
        <p:spPr>
          <a:xfrm>
            <a:off x="3237701" y="1629508"/>
            <a:ext cx="2740760" cy="4179621"/>
          </a:xfrm>
        </p:spPr>
        <p:txBody>
          <a:bodyPr lIns="182880" tIns="91440" rIns="91440" bIns="91440">
            <a:noAutofit/>
          </a:bodyPr>
          <a:lstStyle>
            <a:lvl1pPr marL="0" indent="0">
              <a:spcBef>
                <a:spcPts val="1200"/>
              </a:spcBef>
              <a:spcAft>
                <a:spcPts val="60"/>
              </a:spcAft>
              <a:buNone/>
              <a:defRPr sz="1800">
                <a:solidFill>
                  <a:schemeClr val="bg1"/>
                </a:solidFill>
              </a:defRPr>
            </a:lvl1pPr>
            <a:lvl2pPr>
              <a:spcBef>
                <a:spcPts val="1200"/>
              </a:spcBef>
              <a:spcAft>
                <a:spcPts val="60"/>
              </a:spcAft>
              <a:defRPr sz="1600">
                <a:solidFill>
                  <a:schemeClr val="tx1"/>
                </a:solidFill>
              </a:defRPr>
            </a:lvl2pPr>
            <a:lvl3pPr>
              <a:spcBef>
                <a:spcPts val="1200"/>
              </a:spcBef>
              <a:spcAft>
                <a:spcPts val="60"/>
              </a:spcAft>
              <a:defRPr sz="1600">
                <a:solidFill>
                  <a:schemeClr val="tx1"/>
                </a:solidFill>
              </a:defRPr>
            </a:lvl3pPr>
            <a:lvl4pPr>
              <a:spcBef>
                <a:spcPts val="1200"/>
              </a:spcBef>
              <a:spcAft>
                <a:spcPts val="60"/>
              </a:spcAft>
              <a:defRPr sz="1600">
                <a:solidFill>
                  <a:schemeClr val="tx1"/>
                </a:solidFill>
              </a:defRPr>
            </a:lvl4pPr>
            <a:lvl5pPr>
              <a:spcBef>
                <a:spcPts val="1200"/>
              </a:spcBef>
              <a:spcAft>
                <a:spcPts val="60"/>
              </a:spcAft>
              <a:defRPr sz="1600"/>
            </a:lvl5pPr>
          </a:lstStyle>
          <a:p>
            <a:r>
              <a:rPr lang="en-US" dirty="0"/>
              <a:t>Place content here</a:t>
            </a:r>
          </a:p>
        </p:txBody>
      </p:sp>
      <p:sp>
        <p:nvSpPr>
          <p:cNvPr id="11" name="Content Placeholder 2">
            <a:extLst>
              <a:ext uri="{FF2B5EF4-FFF2-40B4-BE49-F238E27FC236}">
                <a16:creationId xmlns:a16="http://schemas.microsoft.com/office/drawing/2014/main" id="{372DE149-7914-DD03-AF2A-717A4DBC4C42}"/>
              </a:ext>
            </a:extLst>
          </p:cNvPr>
          <p:cNvSpPr>
            <a:spLocks noGrp="1"/>
          </p:cNvSpPr>
          <p:nvPr>
            <p:ph sz="half" idx="16" hasCustomPrompt="1"/>
          </p:nvPr>
        </p:nvSpPr>
        <p:spPr>
          <a:xfrm>
            <a:off x="6144032" y="1629508"/>
            <a:ext cx="2741489" cy="4179621"/>
          </a:xfrm>
        </p:spPr>
        <p:txBody>
          <a:bodyPr lIns="182880" tIns="91440" rIns="91440" bIns="91440">
            <a:noAutofit/>
          </a:bodyPr>
          <a:lstStyle>
            <a:lvl1pPr marL="0" indent="0">
              <a:spcBef>
                <a:spcPts val="1200"/>
              </a:spcBef>
              <a:spcAft>
                <a:spcPts val="60"/>
              </a:spcAft>
              <a:buNone/>
              <a:defRPr sz="1800">
                <a:solidFill>
                  <a:schemeClr val="bg1"/>
                </a:solidFill>
              </a:defRPr>
            </a:lvl1pPr>
            <a:lvl2pPr>
              <a:spcBef>
                <a:spcPts val="1200"/>
              </a:spcBef>
              <a:spcAft>
                <a:spcPts val="60"/>
              </a:spcAft>
              <a:defRPr sz="1600">
                <a:solidFill>
                  <a:schemeClr val="tx1"/>
                </a:solidFill>
              </a:defRPr>
            </a:lvl2pPr>
            <a:lvl3pPr>
              <a:spcBef>
                <a:spcPts val="1200"/>
              </a:spcBef>
              <a:spcAft>
                <a:spcPts val="60"/>
              </a:spcAft>
              <a:defRPr sz="1600">
                <a:solidFill>
                  <a:schemeClr val="tx1"/>
                </a:solidFill>
              </a:defRPr>
            </a:lvl3pPr>
            <a:lvl4pPr>
              <a:spcBef>
                <a:spcPts val="1200"/>
              </a:spcBef>
              <a:spcAft>
                <a:spcPts val="60"/>
              </a:spcAft>
              <a:defRPr sz="1600">
                <a:solidFill>
                  <a:schemeClr val="tx1"/>
                </a:solidFill>
              </a:defRPr>
            </a:lvl4pPr>
            <a:lvl5pPr>
              <a:spcBef>
                <a:spcPts val="1200"/>
              </a:spcBef>
              <a:spcAft>
                <a:spcPts val="60"/>
              </a:spcAft>
              <a:defRPr sz="1600"/>
            </a:lvl5pPr>
          </a:lstStyle>
          <a:p>
            <a:r>
              <a:rPr lang="en-US" dirty="0"/>
              <a:t>Place content here</a:t>
            </a:r>
          </a:p>
        </p:txBody>
      </p:sp>
      <p:sp>
        <p:nvSpPr>
          <p:cNvPr id="12" name="Content Placeholder 2">
            <a:extLst>
              <a:ext uri="{FF2B5EF4-FFF2-40B4-BE49-F238E27FC236}">
                <a16:creationId xmlns:a16="http://schemas.microsoft.com/office/drawing/2014/main" id="{C563E755-9A43-BCF9-FC26-D2B9312D44A8}"/>
              </a:ext>
            </a:extLst>
          </p:cNvPr>
          <p:cNvSpPr>
            <a:spLocks noGrp="1"/>
          </p:cNvSpPr>
          <p:nvPr>
            <p:ph sz="half" idx="18" hasCustomPrompt="1"/>
          </p:nvPr>
        </p:nvSpPr>
        <p:spPr>
          <a:xfrm>
            <a:off x="9069571" y="1629508"/>
            <a:ext cx="2737553" cy="4179621"/>
          </a:xfrm>
        </p:spPr>
        <p:txBody>
          <a:bodyPr lIns="182880" tIns="91440" rIns="91440" bIns="91440">
            <a:noAutofit/>
          </a:bodyPr>
          <a:lstStyle>
            <a:lvl1pPr marL="0" indent="0">
              <a:spcBef>
                <a:spcPts val="1200"/>
              </a:spcBef>
              <a:spcAft>
                <a:spcPts val="60"/>
              </a:spcAft>
              <a:buNone/>
              <a:defRPr sz="1800">
                <a:solidFill>
                  <a:schemeClr val="bg1"/>
                </a:solidFill>
              </a:defRPr>
            </a:lvl1pPr>
            <a:lvl2pPr>
              <a:spcBef>
                <a:spcPts val="1200"/>
              </a:spcBef>
              <a:spcAft>
                <a:spcPts val="60"/>
              </a:spcAft>
              <a:defRPr sz="1600">
                <a:solidFill>
                  <a:schemeClr val="tx1"/>
                </a:solidFill>
              </a:defRPr>
            </a:lvl2pPr>
            <a:lvl3pPr>
              <a:spcBef>
                <a:spcPts val="1200"/>
              </a:spcBef>
              <a:spcAft>
                <a:spcPts val="60"/>
              </a:spcAft>
              <a:defRPr sz="1600">
                <a:solidFill>
                  <a:schemeClr val="tx1"/>
                </a:solidFill>
              </a:defRPr>
            </a:lvl3pPr>
            <a:lvl4pPr>
              <a:spcBef>
                <a:spcPts val="1200"/>
              </a:spcBef>
              <a:spcAft>
                <a:spcPts val="60"/>
              </a:spcAft>
              <a:defRPr sz="1600">
                <a:solidFill>
                  <a:schemeClr val="tx1"/>
                </a:solidFill>
              </a:defRPr>
            </a:lvl4pPr>
            <a:lvl5pPr>
              <a:spcBef>
                <a:spcPts val="1200"/>
              </a:spcBef>
              <a:spcAft>
                <a:spcPts val="60"/>
              </a:spcAft>
              <a:defRPr sz="1600"/>
            </a:lvl5pPr>
          </a:lstStyle>
          <a:p>
            <a:r>
              <a:rPr lang="en-US" dirty="0"/>
              <a:t>Place content here</a:t>
            </a:r>
          </a:p>
        </p:txBody>
      </p:sp>
    </p:spTree>
    <p:extLst>
      <p:ext uri="{BB962C8B-B14F-4D97-AF65-F5344CB8AC3E}">
        <p14:creationId xmlns:p14="http://schemas.microsoft.com/office/powerpoint/2010/main" val="143458163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Column Green Ba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D7CE54-A067-C608-8071-D9BFAF60EA84}"/>
              </a:ext>
            </a:extLst>
          </p:cNvPr>
          <p:cNvSpPr>
            <a:spLocks noGrp="1"/>
          </p:cNvSpPr>
          <p:nvPr>
            <p:ph type="title" hasCustomPrompt="1"/>
          </p:nvPr>
        </p:nvSpPr>
        <p:spPr>
          <a:xfrm>
            <a:off x="314692" y="365125"/>
            <a:ext cx="11492432" cy="886397"/>
          </a:xfrm>
        </p:spPr>
        <p:txBody>
          <a:bodyPr>
            <a:noAutofit/>
          </a:bodyPr>
          <a:lstStyle>
            <a:lvl1pPr>
              <a:defRPr>
                <a:solidFill>
                  <a:schemeClr val="tx1"/>
                </a:solidFill>
              </a:defRPr>
            </a:lvl1pPr>
          </a:lstStyle>
          <a:p>
            <a:r>
              <a:rPr lang="en-US" dirty="0"/>
              <a:t>One-sentence headline stating the main takeaway message</a:t>
            </a:r>
          </a:p>
        </p:txBody>
      </p:sp>
      <p:sp>
        <p:nvSpPr>
          <p:cNvPr id="3" name="Content Placeholder 2">
            <a:extLst>
              <a:ext uri="{FF2B5EF4-FFF2-40B4-BE49-F238E27FC236}">
                <a16:creationId xmlns:a16="http://schemas.microsoft.com/office/drawing/2014/main" id="{92B9DD14-4659-B8FE-84E6-93F5C544420C}"/>
              </a:ext>
            </a:extLst>
          </p:cNvPr>
          <p:cNvSpPr>
            <a:spLocks noGrp="1"/>
          </p:cNvSpPr>
          <p:nvPr>
            <p:ph sz="half" idx="1" hasCustomPrompt="1"/>
          </p:nvPr>
        </p:nvSpPr>
        <p:spPr>
          <a:xfrm>
            <a:off x="314692" y="2151529"/>
            <a:ext cx="5528426" cy="3805518"/>
          </a:xfrm>
        </p:spPr>
        <p:txBody>
          <a:bodyPr lIns="182880" tIns="91440" rIns="91440" bIns="91440">
            <a:noAutofit/>
          </a:bodyPr>
          <a:lstStyle>
            <a:lvl1pPr marL="0" indent="0">
              <a:spcBef>
                <a:spcPts val="1200"/>
              </a:spcBef>
              <a:spcAft>
                <a:spcPts val="60"/>
              </a:spcAft>
              <a:buNone/>
              <a:defRPr sz="1800">
                <a:solidFill>
                  <a:schemeClr val="tx1"/>
                </a:solidFill>
              </a:defRPr>
            </a:lvl1pPr>
            <a:lvl2pPr>
              <a:spcBef>
                <a:spcPts val="1200"/>
              </a:spcBef>
              <a:spcAft>
                <a:spcPts val="60"/>
              </a:spcAft>
              <a:defRPr sz="1600">
                <a:solidFill>
                  <a:schemeClr val="tx1"/>
                </a:solidFill>
              </a:defRPr>
            </a:lvl2pPr>
            <a:lvl3pPr>
              <a:spcBef>
                <a:spcPts val="1200"/>
              </a:spcBef>
              <a:spcAft>
                <a:spcPts val="60"/>
              </a:spcAft>
              <a:defRPr sz="1600">
                <a:solidFill>
                  <a:schemeClr val="tx1"/>
                </a:solidFill>
              </a:defRPr>
            </a:lvl3pPr>
            <a:lvl4pPr>
              <a:spcBef>
                <a:spcPts val="1200"/>
              </a:spcBef>
              <a:spcAft>
                <a:spcPts val="60"/>
              </a:spcAft>
              <a:defRPr sz="1600">
                <a:solidFill>
                  <a:schemeClr val="tx1"/>
                </a:solidFill>
              </a:defRPr>
            </a:lvl4pPr>
            <a:lvl5pPr>
              <a:spcBef>
                <a:spcPts val="1200"/>
              </a:spcBef>
              <a:spcAft>
                <a:spcPts val="60"/>
              </a:spcAft>
              <a:defRPr sz="1600">
                <a:solidFill>
                  <a:schemeClr val="tx1"/>
                </a:solidFill>
              </a:defRPr>
            </a:lvl5pPr>
          </a:lstStyle>
          <a:p>
            <a:r>
              <a:rPr lang="en-US" dirty="0"/>
              <a:t>Place content here</a:t>
            </a:r>
          </a:p>
        </p:txBody>
      </p:sp>
      <p:sp>
        <p:nvSpPr>
          <p:cNvPr id="4" name="Content Placeholder 3">
            <a:extLst>
              <a:ext uri="{FF2B5EF4-FFF2-40B4-BE49-F238E27FC236}">
                <a16:creationId xmlns:a16="http://schemas.microsoft.com/office/drawing/2014/main" id="{F8961C74-5281-AA62-3E0D-EBE314E66ADF}"/>
              </a:ext>
            </a:extLst>
          </p:cNvPr>
          <p:cNvSpPr>
            <a:spLocks noGrp="1"/>
          </p:cNvSpPr>
          <p:nvPr>
            <p:ph sz="half" idx="2" hasCustomPrompt="1"/>
          </p:nvPr>
        </p:nvSpPr>
        <p:spPr>
          <a:xfrm>
            <a:off x="6237905" y="2151529"/>
            <a:ext cx="5534113" cy="3805518"/>
          </a:xfrm>
        </p:spPr>
        <p:txBody>
          <a:bodyPr lIns="182880" tIns="91440" rIns="91440" bIns="91440">
            <a:noAutofit/>
          </a:bodyPr>
          <a:lstStyle>
            <a:lvl1pPr marL="0" indent="0">
              <a:spcBef>
                <a:spcPts val="1200"/>
              </a:spcBef>
              <a:spcAft>
                <a:spcPts val="60"/>
              </a:spcAft>
              <a:buNone/>
              <a:defRPr sz="1800">
                <a:solidFill>
                  <a:schemeClr val="tx1"/>
                </a:solidFill>
              </a:defRPr>
            </a:lvl1pPr>
            <a:lvl2pPr>
              <a:spcBef>
                <a:spcPts val="1200"/>
              </a:spcBef>
              <a:spcAft>
                <a:spcPts val="60"/>
              </a:spcAft>
              <a:defRPr sz="1600">
                <a:solidFill>
                  <a:schemeClr val="tx1"/>
                </a:solidFill>
              </a:defRPr>
            </a:lvl2pPr>
            <a:lvl3pPr>
              <a:spcBef>
                <a:spcPts val="1200"/>
              </a:spcBef>
              <a:spcAft>
                <a:spcPts val="60"/>
              </a:spcAft>
              <a:defRPr sz="1600">
                <a:solidFill>
                  <a:schemeClr val="tx1"/>
                </a:solidFill>
              </a:defRPr>
            </a:lvl3pPr>
            <a:lvl4pPr>
              <a:spcBef>
                <a:spcPts val="1200"/>
              </a:spcBef>
              <a:spcAft>
                <a:spcPts val="60"/>
              </a:spcAft>
              <a:defRPr sz="1600">
                <a:solidFill>
                  <a:schemeClr val="tx1"/>
                </a:solidFill>
              </a:defRPr>
            </a:lvl4pPr>
            <a:lvl5pPr>
              <a:spcBef>
                <a:spcPts val="1200"/>
              </a:spcBef>
              <a:spcAft>
                <a:spcPts val="60"/>
              </a:spcAft>
              <a:defRPr sz="1600">
                <a:solidFill>
                  <a:schemeClr val="tx1"/>
                </a:solidFill>
              </a:defRPr>
            </a:lvl5pPr>
          </a:lstStyle>
          <a:p>
            <a:r>
              <a:rPr lang="en-US" dirty="0"/>
              <a:t>Place content here</a:t>
            </a:r>
          </a:p>
        </p:txBody>
      </p:sp>
      <p:sp>
        <p:nvSpPr>
          <p:cNvPr id="5" name="Text Placeholder 212">
            <a:extLst>
              <a:ext uri="{FF2B5EF4-FFF2-40B4-BE49-F238E27FC236}">
                <a16:creationId xmlns:a16="http://schemas.microsoft.com/office/drawing/2014/main" id="{E5D92591-51DF-3209-1704-154E381BA6FD}"/>
              </a:ext>
            </a:extLst>
          </p:cNvPr>
          <p:cNvSpPr>
            <a:spLocks noGrp="1"/>
          </p:cNvSpPr>
          <p:nvPr>
            <p:ph type="body" sz="quarter" idx="13" hasCustomPrompt="1"/>
          </p:nvPr>
        </p:nvSpPr>
        <p:spPr>
          <a:xfrm>
            <a:off x="314691" y="1636713"/>
            <a:ext cx="5534113" cy="433965"/>
          </a:xfrm>
          <a:solidFill>
            <a:schemeClr val="tx2"/>
          </a:solidFill>
        </p:spPr>
        <p:txBody>
          <a:bodyPr wrap="square" lIns="182880" tIns="91440" rIns="91440" bIns="91440">
            <a:noAutofit/>
          </a:bodyPr>
          <a:lstStyle>
            <a:lvl1pPr marL="0" indent="0">
              <a:buNone/>
              <a:defRPr sz="1800" b="1">
                <a:solidFill>
                  <a:schemeClr val="bg1"/>
                </a:solidFill>
              </a:defRPr>
            </a:lvl1pPr>
            <a:lvl2pPr marL="457200" indent="0">
              <a:buNone/>
              <a:defRPr sz="1800" b="1">
                <a:solidFill>
                  <a:schemeClr val="bg1"/>
                </a:solidFill>
              </a:defRPr>
            </a:lvl2pPr>
            <a:lvl3pPr marL="914400" indent="0">
              <a:buNone/>
              <a:defRPr sz="1800" b="1">
                <a:solidFill>
                  <a:schemeClr val="bg1"/>
                </a:solidFill>
              </a:defRPr>
            </a:lvl3pPr>
            <a:lvl4pPr marL="1371600" indent="0">
              <a:buNone/>
              <a:defRPr sz="1800" b="1">
                <a:solidFill>
                  <a:schemeClr val="bg1"/>
                </a:solidFill>
              </a:defRPr>
            </a:lvl4pPr>
            <a:lvl5pPr marL="1828800" indent="0">
              <a:buNone/>
              <a:defRPr sz="1800" b="1">
                <a:solidFill>
                  <a:schemeClr val="bg1"/>
                </a:solidFill>
              </a:defRPr>
            </a:lvl5pPr>
          </a:lstStyle>
          <a:p>
            <a:r>
              <a:rPr lang="en-US" dirty="0"/>
              <a:t>Place content here</a:t>
            </a:r>
          </a:p>
        </p:txBody>
      </p:sp>
      <p:sp>
        <p:nvSpPr>
          <p:cNvPr id="6" name="Text Placeholder 212">
            <a:extLst>
              <a:ext uri="{FF2B5EF4-FFF2-40B4-BE49-F238E27FC236}">
                <a16:creationId xmlns:a16="http://schemas.microsoft.com/office/drawing/2014/main" id="{1322623F-B85A-91ED-9131-7E60FBA08AAC}"/>
              </a:ext>
            </a:extLst>
          </p:cNvPr>
          <p:cNvSpPr>
            <a:spLocks noGrp="1"/>
          </p:cNvSpPr>
          <p:nvPr>
            <p:ph type="body" sz="quarter" idx="14" hasCustomPrompt="1"/>
          </p:nvPr>
        </p:nvSpPr>
        <p:spPr>
          <a:xfrm>
            <a:off x="6238429" y="1636672"/>
            <a:ext cx="5534113" cy="433965"/>
          </a:xfrm>
          <a:solidFill>
            <a:schemeClr val="tx2"/>
          </a:solidFill>
        </p:spPr>
        <p:txBody>
          <a:bodyPr wrap="square" lIns="182880" tIns="91440" rIns="91440" bIns="91440">
            <a:noAutofit/>
          </a:bodyPr>
          <a:lstStyle>
            <a:lvl1pPr marL="0" indent="0">
              <a:buNone/>
              <a:defRPr sz="1800" b="1">
                <a:solidFill>
                  <a:schemeClr val="bg1"/>
                </a:solidFill>
              </a:defRPr>
            </a:lvl1pPr>
            <a:lvl2pPr marL="457200" indent="0">
              <a:buNone/>
              <a:defRPr sz="1800" b="1">
                <a:solidFill>
                  <a:schemeClr val="bg1"/>
                </a:solidFill>
              </a:defRPr>
            </a:lvl2pPr>
            <a:lvl3pPr marL="914400" indent="0">
              <a:buNone/>
              <a:defRPr sz="1800" b="1">
                <a:solidFill>
                  <a:schemeClr val="bg1"/>
                </a:solidFill>
              </a:defRPr>
            </a:lvl3pPr>
            <a:lvl4pPr marL="1371600" indent="0">
              <a:buNone/>
              <a:defRPr sz="1800" b="1">
                <a:solidFill>
                  <a:schemeClr val="bg1"/>
                </a:solidFill>
              </a:defRPr>
            </a:lvl4pPr>
            <a:lvl5pPr marL="1828800" indent="0">
              <a:buNone/>
              <a:defRPr sz="1800" b="1">
                <a:solidFill>
                  <a:schemeClr val="bg1"/>
                </a:solidFill>
              </a:defRPr>
            </a:lvl5pPr>
          </a:lstStyle>
          <a:p>
            <a:r>
              <a:rPr lang="en-US" dirty="0"/>
              <a:t>Place content here</a:t>
            </a:r>
          </a:p>
        </p:txBody>
      </p:sp>
    </p:spTree>
    <p:extLst>
      <p:ext uri="{BB962C8B-B14F-4D97-AF65-F5344CB8AC3E}">
        <p14:creationId xmlns:p14="http://schemas.microsoft.com/office/powerpoint/2010/main" val="200083594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Column Green Ba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D7CE54-A067-C608-8071-D9BFAF60EA84}"/>
              </a:ext>
            </a:extLst>
          </p:cNvPr>
          <p:cNvSpPr>
            <a:spLocks noGrp="1"/>
          </p:cNvSpPr>
          <p:nvPr>
            <p:ph type="title" hasCustomPrompt="1"/>
          </p:nvPr>
        </p:nvSpPr>
        <p:spPr>
          <a:xfrm>
            <a:off x="314692" y="365125"/>
            <a:ext cx="11492432" cy="886397"/>
          </a:xfrm>
        </p:spPr>
        <p:txBody>
          <a:bodyPr>
            <a:noAutofit/>
          </a:bodyPr>
          <a:lstStyle>
            <a:lvl1pPr>
              <a:defRPr>
                <a:solidFill>
                  <a:schemeClr val="tx1"/>
                </a:solidFill>
              </a:defRPr>
            </a:lvl1pPr>
          </a:lstStyle>
          <a:p>
            <a:r>
              <a:rPr lang="en-US" dirty="0"/>
              <a:t>One-sentence headline stating the main takeaway message</a:t>
            </a:r>
          </a:p>
        </p:txBody>
      </p:sp>
      <p:sp>
        <p:nvSpPr>
          <p:cNvPr id="3" name="Content Placeholder 2">
            <a:extLst>
              <a:ext uri="{FF2B5EF4-FFF2-40B4-BE49-F238E27FC236}">
                <a16:creationId xmlns:a16="http://schemas.microsoft.com/office/drawing/2014/main" id="{92B9DD14-4659-B8FE-84E6-93F5C544420C}"/>
              </a:ext>
            </a:extLst>
          </p:cNvPr>
          <p:cNvSpPr>
            <a:spLocks noGrp="1"/>
          </p:cNvSpPr>
          <p:nvPr>
            <p:ph sz="half" idx="1" hasCustomPrompt="1"/>
          </p:nvPr>
        </p:nvSpPr>
        <p:spPr>
          <a:xfrm>
            <a:off x="314692" y="2191870"/>
            <a:ext cx="3650690" cy="3617259"/>
          </a:xfrm>
        </p:spPr>
        <p:txBody>
          <a:bodyPr lIns="182880" tIns="91440" rIns="91440" bIns="91440">
            <a:noAutofit/>
          </a:bodyPr>
          <a:lstStyle>
            <a:lvl1pPr marL="0" indent="0">
              <a:spcBef>
                <a:spcPts val="1200"/>
              </a:spcBef>
              <a:spcAft>
                <a:spcPts val="60"/>
              </a:spcAft>
              <a:buNone/>
              <a:defRPr sz="1800">
                <a:solidFill>
                  <a:schemeClr val="tx1"/>
                </a:solidFill>
              </a:defRPr>
            </a:lvl1pPr>
            <a:lvl2pPr>
              <a:spcBef>
                <a:spcPts val="1200"/>
              </a:spcBef>
              <a:spcAft>
                <a:spcPts val="60"/>
              </a:spcAft>
              <a:defRPr sz="1600">
                <a:solidFill>
                  <a:schemeClr val="tx1"/>
                </a:solidFill>
              </a:defRPr>
            </a:lvl2pPr>
            <a:lvl3pPr>
              <a:spcBef>
                <a:spcPts val="1200"/>
              </a:spcBef>
              <a:spcAft>
                <a:spcPts val="60"/>
              </a:spcAft>
              <a:defRPr sz="1600">
                <a:solidFill>
                  <a:schemeClr val="tx1"/>
                </a:solidFill>
              </a:defRPr>
            </a:lvl3pPr>
            <a:lvl4pPr>
              <a:spcBef>
                <a:spcPts val="1200"/>
              </a:spcBef>
              <a:spcAft>
                <a:spcPts val="60"/>
              </a:spcAft>
              <a:defRPr sz="1600">
                <a:solidFill>
                  <a:schemeClr val="tx1"/>
                </a:solidFill>
              </a:defRPr>
            </a:lvl4pPr>
            <a:lvl5pPr>
              <a:spcBef>
                <a:spcPts val="1200"/>
              </a:spcBef>
              <a:spcAft>
                <a:spcPts val="60"/>
              </a:spcAft>
              <a:defRPr sz="1600"/>
            </a:lvl5pPr>
          </a:lstStyle>
          <a:p>
            <a:r>
              <a:rPr lang="en-US" dirty="0"/>
              <a:t>Place content here</a:t>
            </a:r>
          </a:p>
        </p:txBody>
      </p:sp>
      <p:sp>
        <p:nvSpPr>
          <p:cNvPr id="3428" name="Content Placeholder 2">
            <a:extLst>
              <a:ext uri="{FF2B5EF4-FFF2-40B4-BE49-F238E27FC236}">
                <a16:creationId xmlns:a16="http://schemas.microsoft.com/office/drawing/2014/main" id="{91B561D3-B6AC-5C9F-026F-E37DD262A783}"/>
              </a:ext>
            </a:extLst>
          </p:cNvPr>
          <p:cNvSpPr>
            <a:spLocks noGrp="1"/>
          </p:cNvSpPr>
          <p:nvPr>
            <p:ph sz="half" idx="14" hasCustomPrompt="1"/>
          </p:nvPr>
        </p:nvSpPr>
        <p:spPr>
          <a:xfrm>
            <a:off x="4228076" y="2191870"/>
            <a:ext cx="3646421" cy="3617259"/>
          </a:xfrm>
        </p:spPr>
        <p:txBody>
          <a:bodyPr lIns="182880" tIns="91440" rIns="91440" bIns="91440">
            <a:noAutofit/>
          </a:bodyPr>
          <a:lstStyle>
            <a:lvl1pPr marL="0" indent="0">
              <a:spcBef>
                <a:spcPts val="1200"/>
              </a:spcBef>
              <a:spcAft>
                <a:spcPts val="60"/>
              </a:spcAft>
              <a:buNone/>
              <a:defRPr sz="1800">
                <a:solidFill>
                  <a:schemeClr val="tx1"/>
                </a:solidFill>
              </a:defRPr>
            </a:lvl1pPr>
            <a:lvl2pPr>
              <a:spcBef>
                <a:spcPts val="1200"/>
              </a:spcBef>
              <a:spcAft>
                <a:spcPts val="60"/>
              </a:spcAft>
              <a:defRPr sz="1600">
                <a:solidFill>
                  <a:schemeClr val="tx1"/>
                </a:solidFill>
              </a:defRPr>
            </a:lvl2pPr>
            <a:lvl3pPr>
              <a:spcBef>
                <a:spcPts val="1200"/>
              </a:spcBef>
              <a:spcAft>
                <a:spcPts val="60"/>
              </a:spcAft>
              <a:defRPr sz="1600">
                <a:solidFill>
                  <a:schemeClr val="tx1"/>
                </a:solidFill>
              </a:defRPr>
            </a:lvl3pPr>
            <a:lvl4pPr>
              <a:spcBef>
                <a:spcPts val="1200"/>
              </a:spcBef>
              <a:spcAft>
                <a:spcPts val="60"/>
              </a:spcAft>
              <a:defRPr sz="1600">
                <a:solidFill>
                  <a:schemeClr val="tx1"/>
                </a:solidFill>
              </a:defRPr>
            </a:lvl4pPr>
            <a:lvl5pPr>
              <a:spcBef>
                <a:spcPts val="1200"/>
              </a:spcBef>
              <a:spcAft>
                <a:spcPts val="60"/>
              </a:spcAft>
              <a:defRPr sz="1600"/>
            </a:lvl5pPr>
          </a:lstStyle>
          <a:p>
            <a:r>
              <a:rPr lang="en-US" dirty="0"/>
              <a:t>Place content here</a:t>
            </a:r>
          </a:p>
        </p:txBody>
      </p:sp>
      <p:sp>
        <p:nvSpPr>
          <p:cNvPr id="3430" name="Content Placeholder 2">
            <a:extLst>
              <a:ext uri="{FF2B5EF4-FFF2-40B4-BE49-F238E27FC236}">
                <a16:creationId xmlns:a16="http://schemas.microsoft.com/office/drawing/2014/main" id="{0971FFF4-0C2D-A4E6-1474-3D6A4F0506DA}"/>
              </a:ext>
            </a:extLst>
          </p:cNvPr>
          <p:cNvSpPr>
            <a:spLocks noGrp="1"/>
          </p:cNvSpPr>
          <p:nvPr>
            <p:ph sz="half" idx="16" hasCustomPrompt="1"/>
          </p:nvPr>
        </p:nvSpPr>
        <p:spPr>
          <a:xfrm>
            <a:off x="8156060" y="2191870"/>
            <a:ext cx="3647391" cy="3617259"/>
          </a:xfrm>
        </p:spPr>
        <p:txBody>
          <a:bodyPr lIns="182880" tIns="91440" rIns="91440" bIns="91440">
            <a:noAutofit/>
          </a:bodyPr>
          <a:lstStyle>
            <a:lvl1pPr marL="0" indent="0">
              <a:spcBef>
                <a:spcPts val="1200"/>
              </a:spcBef>
              <a:spcAft>
                <a:spcPts val="60"/>
              </a:spcAft>
              <a:buNone/>
              <a:defRPr sz="1800">
                <a:solidFill>
                  <a:schemeClr val="tx1"/>
                </a:solidFill>
              </a:defRPr>
            </a:lvl1pPr>
            <a:lvl2pPr>
              <a:spcBef>
                <a:spcPts val="1200"/>
              </a:spcBef>
              <a:spcAft>
                <a:spcPts val="60"/>
              </a:spcAft>
              <a:defRPr sz="1600">
                <a:solidFill>
                  <a:schemeClr val="tx1"/>
                </a:solidFill>
              </a:defRPr>
            </a:lvl2pPr>
            <a:lvl3pPr>
              <a:spcBef>
                <a:spcPts val="1200"/>
              </a:spcBef>
              <a:spcAft>
                <a:spcPts val="60"/>
              </a:spcAft>
              <a:defRPr sz="1600">
                <a:solidFill>
                  <a:schemeClr val="tx1"/>
                </a:solidFill>
              </a:defRPr>
            </a:lvl3pPr>
            <a:lvl4pPr>
              <a:spcBef>
                <a:spcPts val="1200"/>
              </a:spcBef>
              <a:spcAft>
                <a:spcPts val="60"/>
              </a:spcAft>
              <a:defRPr sz="1600">
                <a:solidFill>
                  <a:schemeClr val="tx1"/>
                </a:solidFill>
              </a:defRPr>
            </a:lvl4pPr>
            <a:lvl5pPr>
              <a:spcBef>
                <a:spcPts val="1200"/>
              </a:spcBef>
              <a:spcAft>
                <a:spcPts val="60"/>
              </a:spcAft>
              <a:defRPr sz="1600"/>
            </a:lvl5pPr>
          </a:lstStyle>
          <a:p>
            <a:r>
              <a:rPr lang="en-US" dirty="0"/>
              <a:t>Place content here</a:t>
            </a:r>
          </a:p>
        </p:txBody>
      </p:sp>
      <p:sp>
        <p:nvSpPr>
          <p:cNvPr id="4" name="Text Placeholder 212">
            <a:extLst>
              <a:ext uri="{FF2B5EF4-FFF2-40B4-BE49-F238E27FC236}">
                <a16:creationId xmlns:a16="http://schemas.microsoft.com/office/drawing/2014/main" id="{0EDE83FF-6880-0C2B-F666-A52972148FBD}"/>
              </a:ext>
            </a:extLst>
          </p:cNvPr>
          <p:cNvSpPr>
            <a:spLocks noGrp="1"/>
          </p:cNvSpPr>
          <p:nvPr>
            <p:ph type="body" sz="quarter" idx="13" hasCustomPrompt="1"/>
          </p:nvPr>
        </p:nvSpPr>
        <p:spPr>
          <a:xfrm>
            <a:off x="314691" y="1636713"/>
            <a:ext cx="3646421" cy="433965"/>
          </a:xfrm>
          <a:solidFill>
            <a:schemeClr val="tx2"/>
          </a:solidFill>
        </p:spPr>
        <p:txBody>
          <a:bodyPr wrap="square" lIns="182880" tIns="91440" rIns="91440" bIns="91440">
            <a:noAutofit/>
          </a:bodyPr>
          <a:lstStyle>
            <a:lvl1pPr marL="0" indent="0">
              <a:buNone/>
              <a:defRPr sz="1800" b="1">
                <a:solidFill>
                  <a:schemeClr val="bg1"/>
                </a:solidFill>
              </a:defRPr>
            </a:lvl1pPr>
            <a:lvl2pPr marL="457200" indent="0">
              <a:buNone/>
              <a:defRPr sz="1800" b="1">
                <a:solidFill>
                  <a:schemeClr val="bg1"/>
                </a:solidFill>
              </a:defRPr>
            </a:lvl2pPr>
            <a:lvl3pPr marL="914400" indent="0">
              <a:buNone/>
              <a:defRPr sz="1800" b="1">
                <a:solidFill>
                  <a:schemeClr val="bg1"/>
                </a:solidFill>
              </a:defRPr>
            </a:lvl3pPr>
            <a:lvl4pPr marL="1371600" indent="0">
              <a:buNone/>
              <a:defRPr sz="1800" b="1">
                <a:solidFill>
                  <a:schemeClr val="bg1"/>
                </a:solidFill>
              </a:defRPr>
            </a:lvl4pPr>
            <a:lvl5pPr marL="1828800" indent="0">
              <a:buNone/>
              <a:defRPr sz="1800" b="1">
                <a:solidFill>
                  <a:schemeClr val="bg1"/>
                </a:solidFill>
              </a:defRPr>
            </a:lvl5pPr>
          </a:lstStyle>
          <a:p>
            <a:r>
              <a:rPr lang="en-US" dirty="0"/>
              <a:t>Place content here</a:t>
            </a:r>
          </a:p>
        </p:txBody>
      </p:sp>
      <p:sp>
        <p:nvSpPr>
          <p:cNvPr id="5" name="Text Placeholder 212">
            <a:extLst>
              <a:ext uri="{FF2B5EF4-FFF2-40B4-BE49-F238E27FC236}">
                <a16:creationId xmlns:a16="http://schemas.microsoft.com/office/drawing/2014/main" id="{8CEEB1B0-74A1-A9A5-0E01-2E2E2380F2DF}"/>
              </a:ext>
            </a:extLst>
          </p:cNvPr>
          <p:cNvSpPr>
            <a:spLocks noGrp="1"/>
          </p:cNvSpPr>
          <p:nvPr>
            <p:ph type="body" sz="quarter" idx="15" hasCustomPrompt="1"/>
          </p:nvPr>
        </p:nvSpPr>
        <p:spPr>
          <a:xfrm>
            <a:off x="4231283" y="1636713"/>
            <a:ext cx="3646421" cy="433965"/>
          </a:xfrm>
          <a:solidFill>
            <a:schemeClr val="tx2"/>
          </a:solidFill>
        </p:spPr>
        <p:txBody>
          <a:bodyPr wrap="square" lIns="182880" tIns="91440" rIns="91440" bIns="91440">
            <a:noAutofit/>
          </a:bodyPr>
          <a:lstStyle>
            <a:lvl1pPr marL="0" indent="0">
              <a:buNone/>
              <a:defRPr sz="1800" b="1">
                <a:solidFill>
                  <a:schemeClr val="bg1"/>
                </a:solidFill>
              </a:defRPr>
            </a:lvl1pPr>
            <a:lvl2pPr marL="457200" indent="0">
              <a:buNone/>
              <a:defRPr sz="1800" b="1">
                <a:solidFill>
                  <a:schemeClr val="bg1"/>
                </a:solidFill>
              </a:defRPr>
            </a:lvl2pPr>
            <a:lvl3pPr marL="914400" indent="0">
              <a:buNone/>
              <a:defRPr sz="1800" b="1">
                <a:solidFill>
                  <a:schemeClr val="bg1"/>
                </a:solidFill>
              </a:defRPr>
            </a:lvl3pPr>
            <a:lvl4pPr marL="1371600" indent="0">
              <a:buNone/>
              <a:defRPr sz="1800" b="1">
                <a:solidFill>
                  <a:schemeClr val="bg1"/>
                </a:solidFill>
              </a:defRPr>
            </a:lvl4pPr>
            <a:lvl5pPr marL="1828800" indent="0">
              <a:buNone/>
              <a:defRPr sz="1800" b="1">
                <a:solidFill>
                  <a:schemeClr val="bg1"/>
                </a:solidFill>
              </a:defRPr>
            </a:lvl5pPr>
          </a:lstStyle>
          <a:p>
            <a:r>
              <a:rPr lang="en-US" dirty="0"/>
              <a:t>Place content here</a:t>
            </a:r>
          </a:p>
        </p:txBody>
      </p:sp>
      <p:sp>
        <p:nvSpPr>
          <p:cNvPr id="6" name="Text Placeholder 212">
            <a:extLst>
              <a:ext uri="{FF2B5EF4-FFF2-40B4-BE49-F238E27FC236}">
                <a16:creationId xmlns:a16="http://schemas.microsoft.com/office/drawing/2014/main" id="{1B1FC136-726A-E90A-AA01-55CC4CA7F5C6}"/>
              </a:ext>
            </a:extLst>
          </p:cNvPr>
          <p:cNvSpPr>
            <a:spLocks noGrp="1"/>
          </p:cNvSpPr>
          <p:nvPr>
            <p:ph type="body" sz="quarter" idx="17" hasCustomPrompt="1"/>
          </p:nvPr>
        </p:nvSpPr>
        <p:spPr>
          <a:xfrm>
            <a:off x="8159995" y="1636713"/>
            <a:ext cx="3646421" cy="433965"/>
          </a:xfrm>
          <a:solidFill>
            <a:schemeClr val="tx2"/>
          </a:solidFill>
        </p:spPr>
        <p:txBody>
          <a:bodyPr wrap="square" lIns="182880" tIns="91440" rIns="91440" bIns="91440">
            <a:noAutofit/>
          </a:bodyPr>
          <a:lstStyle>
            <a:lvl1pPr marL="0" indent="0">
              <a:buNone/>
              <a:defRPr sz="1800" b="1">
                <a:solidFill>
                  <a:schemeClr val="bg1"/>
                </a:solidFill>
              </a:defRPr>
            </a:lvl1pPr>
            <a:lvl2pPr marL="457200" indent="0">
              <a:buNone/>
              <a:defRPr sz="1800" b="1">
                <a:solidFill>
                  <a:schemeClr val="bg1"/>
                </a:solidFill>
              </a:defRPr>
            </a:lvl2pPr>
            <a:lvl3pPr marL="914400" indent="0">
              <a:buNone/>
              <a:defRPr sz="1800" b="1">
                <a:solidFill>
                  <a:schemeClr val="bg1"/>
                </a:solidFill>
              </a:defRPr>
            </a:lvl3pPr>
            <a:lvl4pPr marL="1371600" indent="0">
              <a:buNone/>
              <a:defRPr sz="1800" b="1">
                <a:solidFill>
                  <a:schemeClr val="bg1"/>
                </a:solidFill>
              </a:defRPr>
            </a:lvl4pPr>
            <a:lvl5pPr marL="1828800" indent="0">
              <a:buNone/>
              <a:defRPr sz="1800" b="1">
                <a:solidFill>
                  <a:schemeClr val="bg1"/>
                </a:solidFill>
              </a:defRPr>
            </a:lvl5pPr>
          </a:lstStyle>
          <a:p>
            <a:r>
              <a:rPr lang="en-US" dirty="0"/>
              <a:t>Place content here</a:t>
            </a:r>
          </a:p>
        </p:txBody>
      </p:sp>
    </p:spTree>
    <p:extLst>
      <p:ext uri="{BB962C8B-B14F-4D97-AF65-F5344CB8AC3E}">
        <p14:creationId xmlns:p14="http://schemas.microsoft.com/office/powerpoint/2010/main" val="140144569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4-Column Green Ba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D7CE54-A067-C608-8071-D9BFAF60EA84}"/>
              </a:ext>
            </a:extLst>
          </p:cNvPr>
          <p:cNvSpPr>
            <a:spLocks noGrp="1"/>
          </p:cNvSpPr>
          <p:nvPr>
            <p:ph type="title" hasCustomPrompt="1"/>
          </p:nvPr>
        </p:nvSpPr>
        <p:spPr>
          <a:xfrm>
            <a:off x="314692" y="365125"/>
            <a:ext cx="11492432" cy="886397"/>
          </a:xfrm>
        </p:spPr>
        <p:txBody>
          <a:bodyPr>
            <a:noAutofit/>
          </a:bodyPr>
          <a:lstStyle>
            <a:lvl1pPr>
              <a:defRPr>
                <a:solidFill>
                  <a:schemeClr val="tx1"/>
                </a:solidFill>
              </a:defRPr>
            </a:lvl1pPr>
          </a:lstStyle>
          <a:p>
            <a:r>
              <a:rPr lang="en-US" dirty="0"/>
              <a:t>One-sentence headline stating the main takeaway message</a:t>
            </a:r>
          </a:p>
        </p:txBody>
      </p:sp>
      <p:sp>
        <p:nvSpPr>
          <p:cNvPr id="3" name="Content Placeholder 2">
            <a:extLst>
              <a:ext uri="{FF2B5EF4-FFF2-40B4-BE49-F238E27FC236}">
                <a16:creationId xmlns:a16="http://schemas.microsoft.com/office/drawing/2014/main" id="{92B9DD14-4659-B8FE-84E6-93F5C544420C}"/>
              </a:ext>
            </a:extLst>
          </p:cNvPr>
          <p:cNvSpPr>
            <a:spLocks noGrp="1"/>
          </p:cNvSpPr>
          <p:nvPr>
            <p:ph sz="half" idx="1" hasCustomPrompt="1"/>
          </p:nvPr>
        </p:nvSpPr>
        <p:spPr>
          <a:xfrm>
            <a:off x="314692" y="2191870"/>
            <a:ext cx="2743968" cy="3617259"/>
          </a:xfrm>
        </p:spPr>
        <p:txBody>
          <a:bodyPr lIns="182880" tIns="91440" rIns="91440" bIns="91440">
            <a:noAutofit/>
          </a:bodyPr>
          <a:lstStyle>
            <a:lvl1pPr marL="0" indent="0">
              <a:spcBef>
                <a:spcPts val="1200"/>
              </a:spcBef>
              <a:spcAft>
                <a:spcPts val="60"/>
              </a:spcAft>
              <a:buNone/>
              <a:defRPr sz="1800">
                <a:solidFill>
                  <a:schemeClr val="tx1"/>
                </a:solidFill>
              </a:defRPr>
            </a:lvl1pPr>
            <a:lvl2pPr>
              <a:spcBef>
                <a:spcPts val="1200"/>
              </a:spcBef>
              <a:spcAft>
                <a:spcPts val="60"/>
              </a:spcAft>
              <a:defRPr sz="1600">
                <a:solidFill>
                  <a:schemeClr val="tx1"/>
                </a:solidFill>
              </a:defRPr>
            </a:lvl2pPr>
            <a:lvl3pPr>
              <a:spcBef>
                <a:spcPts val="1200"/>
              </a:spcBef>
              <a:spcAft>
                <a:spcPts val="60"/>
              </a:spcAft>
              <a:defRPr sz="1600">
                <a:solidFill>
                  <a:schemeClr val="tx1"/>
                </a:solidFill>
              </a:defRPr>
            </a:lvl3pPr>
            <a:lvl4pPr>
              <a:spcBef>
                <a:spcPts val="1200"/>
              </a:spcBef>
              <a:spcAft>
                <a:spcPts val="60"/>
              </a:spcAft>
              <a:defRPr sz="1600">
                <a:solidFill>
                  <a:schemeClr val="tx1"/>
                </a:solidFill>
              </a:defRPr>
            </a:lvl4pPr>
            <a:lvl5pPr>
              <a:spcBef>
                <a:spcPts val="1200"/>
              </a:spcBef>
              <a:spcAft>
                <a:spcPts val="60"/>
              </a:spcAft>
              <a:defRPr sz="1600"/>
            </a:lvl5pPr>
          </a:lstStyle>
          <a:p>
            <a:r>
              <a:rPr lang="en-US" dirty="0"/>
              <a:t>Place content here</a:t>
            </a:r>
          </a:p>
        </p:txBody>
      </p:sp>
      <p:sp>
        <p:nvSpPr>
          <p:cNvPr id="3428" name="Content Placeholder 2">
            <a:extLst>
              <a:ext uri="{FF2B5EF4-FFF2-40B4-BE49-F238E27FC236}">
                <a16:creationId xmlns:a16="http://schemas.microsoft.com/office/drawing/2014/main" id="{91B561D3-B6AC-5C9F-026F-E37DD262A783}"/>
              </a:ext>
            </a:extLst>
          </p:cNvPr>
          <p:cNvSpPr>
            <a:spLocks noGrp="1"/>
          </p:cNvSpPr>
          <p:nvPr>
            <p:ph sz="half" idx="14" hasCustomPrompt="1"/>
          </p:nvPr>
        </p:nvSpPr>
        <p:spPr>
          <a:xfrm>
            <a:off x="3237701" y="2191870"/>
            <a:ext cx="2740760" cy="3617259"/>
          </a:xfrm>
        </p:spPr>
        <p:txBody>
          <a:bodyPr lIns="182880" tIns="91440" rIns="91440" bIns="91440">
            <a:noAutofit/>
          </a:bodyPr>
          <a:lstStyle>
            <a:lvl1pPr marL="0" indent="0">
              <a:spcBef>
                <a:spcPts val="1200"/>
              </a:spcBef>
              <a:spcAft>
                <a:spcPts val="60"/>
              </a:spcAft>
              <a:buNone/>
              <a:defRPr sz="1800">
                <a:solidFill>
                  <a:schemeClr val="tx1"/>
                </a:solidFill>
              </a:defRPr>
            </a:lvl1pPr>
            <a:lvl2pPr>
              <a:spcBef>
                <a:spcPts val="1200"/>
              </a:spcBef>
              <a:spcAft>
                <a:spcPts val="60"/>
              </a:spcAft>
              <a:defRPr sz="1600">
                <a:solidFill>
                  <a:schemeClr val="tx1"/>
                </a:solidFill>
              </a:defRPr>
            </a:lvl2pPr>
            <a:lvl3pPr>
              <a:spcBef>
                <a:spcPts val="1200"/>
              </a:spcBef>
              <a:spcAft>
                <a:spcPts val="60"/>
              </a:spcAft>
              <a:defRPr sz="1600">
                <a:solidFill>
                  <a:schemeClr val="tx1"/>
                </a:solidFill>
              </a:defRPr>
            </a:lvl3pPr>
            <a:lvl4pPr>
              <a:spcBef>
                <a:spcPts val="1200"/>
              </a:spcBef>
              <a:spcAft>
                <a:spcPts val="60"/>
              </a:spcAft>
              <a:defRPr sz="1600">
                <a:solidFill>
                  <a:schemeClr val="tx1"/>
                </a:solidFill>
              </a:defRPr>
            </a:lvl4pPr>
            <a:lvl5pPr>
              <a:spcBef>
                <a:spcPts val="1200"/>
              </a:spcBef>
              <a:spcAft>
                <a:spcPts val="60"/>
              </a:spcAft>
              <a:defRPr sz="1600"/>
            </a:lvl5pPr>
          </a:lstStyle>
          <a:p>
            <a:r>
              <a:rPr lang="en-US" dirty="0"/>
              <a:t>Place content here</a:t>
            </a:r>
          </a:p>
        </p:txBody>
      </p:sp>
      <p:sp>
        <p:nvSpPr>
          <p:cNvPr id="3430" name="Content Placeholder 2">
            <a:extLst>
              <a:ext uri="{FF2B5EF4-FFF2-40B4-BE49-F238E27FC236}">
                <a16:creationId xmlns:a16="http://schemas.microsoft.com/office/drawing/2014/main" id="{0971FFF4-0C2D-A4E6-1474-3D6A4F0506DA}"/>
              </a:ext>
            </a:extLst>
          </p:cNvPr>
          <p:cNvSpPr>
            <a:spLocks noGrp="1"/>
          </p:cNvSpPr>
          <p:nvPr>
            <p:ph sz="half" idx="16" hasCustomPrompt="1"/>
          </p:nvPr>
        </p:nvSpPr>
        <p:spPr>
          <a:xfrm>
            <a:off x="6144032" y="2191870"/>
            <a:ext cx="2741489" cy="3617259"/>
          </a:xfrm>
        </p:spPr>
        <p:txBody>
          <a:bodyPr lIns="182880" tIns="91440" rIns="91440" bIns="91440">
            <a:noAutofit/>
          </a:bodyPr>
          <a:lstStyle>
            <a:lvl1pPr marL="0" indent="0">
              <a:spcBef>
                <a:spcPts val="1200"/>
              </a:spcBef>
              <a:spcAft>
                <a:spcPts val="60"/>
              </a:spcAft>
              <a:buNone/>
              <a:defRPr sz="1800">
                <a:solidFill>
                  <a:schemeClr val="tx1"/>
                </a:solidFill>
              </a:defRPr>
            </a:lvl1pPr>
            <a:lvl2pPr>
              <a:spcBef>
                <a:spcPts val="1200"/>
              </a:spcBef>
              <a:spcAft>
                <a:spcPts val="60"/>
              </a:spcAft>
              <a:defRPr sz="1600">
                <a:solidFill>
                  <a:schemeClr val="tx1"/>
                </a:solidFill>
              </a:defRPr>
            </a:lvl2pPr>
            <a:lvl3pPr>
              <a:spcBef>
                <a:spcPts val="1200"/>
              </a:spcBef>
              <a:spcAft>
                <a:spcPts val="60"/>
              </a:spcAft>
              <a:defRPr sz="1600">
                <a:solidFill>
                  <a:schemeClr val="tx1"/>
                </a:solidFill>
              </a:defRPr>
            </a:lvl3pPr>
            <a:lvl4pPr>
              <a:spcBef>
                <a:spcPts val="1200"/>
              </a:spcBef>
              <a:spcAft>
                <a:spcPts val="60"/>
              </a:spcAft>
              <a:defRPr sz="1600">
                <a:solidFill>
                  <a:schemeClr val="tx1"/>
                </a:solidFill>
              </a:defRPr>
            </a:lvl4pPr>
            <a:lvl5pPr>
              <a:spcBef>
                <a:spcPts val="1200"/>
              </a:spcBef>
              <a:spcAft>
                <a:spcPts val="60"/>
              </a:spcAft>
              <a:defRPr sz="1600"/>
            </a:lvl5pPr>
          </a:lstStyle>
          <a:p>
            <a:r>
              <a:rPr lang="en-US" dirty="0"/>
              <a:t>Place content here</a:t>
            </a:r>
          </a:p>
        </p:txBody>
      </p:sp>
      <p:sp>
        <p:nvSpPr>
          <p:cNvPr id="3432" name="Content Placeholder 2">
            <a:extLst>
              <a:ext uri="{FF2B5EF4-FFF2-40B4-BE49-F238E27FC236}">
                <a16:creationId xmlns:a16="http://schemas.microsoft.com/office/drawing/2014/main" id="{13E0DCF4-21AE-4C71-696D-13E98DC66059}"/>
              </a:ext>
            </a:extLst>
          </p:cNvPr>
          <p:cNvSpPr>
            <a:spLocks noGrp="1"/>
          </p:cNvSpPr>
          <p:nvPr>
            <p:ph sz="half" idx="18" hasCustomPrompt="1"/>
          </p:nvPr>
        </p:nvSpPr>
        <p:spPr>
          <a:xfrm>
            <a:off x="9069571" y="2191870"/>
            <a:ext cx="2737553" cy="3617259"/>
          </a:xfrm>
        </p:spPr>
        <p:txBody>
          <a:bodyPr lIns="182880" tIns="91440" rIns="91440" bIns="91440">
            <a:noAutofit/>
          </a:bodyPr>
          <a:lstStyle>
            <a:lvl1pPr marL="0" indent="0">
              <a:spcBef>
                <a:spcPts val="1200"/>
              </a:spcBef>
              <a:spcAft>
                <a:spcPts val="60"/>
              </a:spcAft>
              <a:buNone/>
              <a:defRPr sz="1800">
                <a:solidFill>
                  <a:schemeClr val="tx1"/>
                </a:solidFill>
              </a:defRPr>
            </a:lvl1pPr>
            <a:lvl2pPr>
              <a:spcBef>
                <a:spcPts val="1200"/>
              </a:spcBef>
              <a:spcAft>
                <a:spcPts val="60"/>
              </a:spcAft>
              <a:defRPr sz="1600">
                <a:solidFill>
                  <a:schemeClr val="tx1"/>
                </a:solidFill>
              </a:defRPr>
            </a:lvl2pPr>
            <a:lvl3pPr>
              <a:spcBef>
                <a:spcPts val="1200"/>
              </a:spcBef>
              <a:spcAft>
                <a:spcPts val="60"/>
              </a:spcAft>
              <a:defRPr sz="1600">
                <a:solidFill>
                  <a:schemeClr val="tx1"/>
                </a:solidFill>
              </a:defRPr>
            </a:lvl3pPr>
            <a:lvl4pPr>
              <a:spcBef>
                <a:spcPts val="1200"/>
              </a:spcBef>
              <a:spcAft>
                <a:spcPts val="60"/>
              </a:spcAft>
              <a:defRPr sz="1600">
                <a:solidFill>
                  <a:schemeClr val="tx1"/>
                </a:solidFill>
              </a:defRPr>
            </a:lvl4pPr>
            <a:lvl5pPr>
              <a:spcBef>
                <a:spcPts val="1200"/>
              </a:spcBef>
              <a:spcAft>
                <a:spcPts val="60"/>
              </a:spcAft>
              <a:defRPr sz="1600"/>
            </a:lvl5pPr>
          </a:lstStyle>
          <a:p>
            <a:r>
              <a:rPr lang="en-US" dirty="0"/>
              <a:t>Place content here</a:t>
            </a:r>
          </a:p>
        </p:txBody>
      </p:sp>
      <p:sp>
        <p:nvSpPr>
          <p:cNvPr id="4" name="Text Placeholder 212">
            <a:extLst>
              <a:ext uri="{FF2B5EF4-FFF2-40B4-BE49-F238E27FC236}">
                <a16:creationId xmlns:a16="http://schemas.microsoft.com/office/drawing/2014/main" id="{A8FB3702-489D-7133-5029-0EED83D74255}"/>
              </a:ext>
            </a:extLst>
          </p:cNvPr>
          <p:cNvSpPr>
            <a:spLocks noGrp="1"/>
          </p:cNvSpPr>
          <p:nvPr>
            <p:ph type="body" sz="quarter" idx="13" hasCustomPrompt="1"/>
          </p:nvPr>
        </p:nvSpPr>
        <p:spPr>
          <a:xfrm>
            <a:off x="314692" y="1636713"/>
            <a:ext cx="2740760" cy="433965"/>
          </a:xfrm>
          <a:solidFill>
            <a:schemeClr val="tx2"/>
          </a:solidFill>
        </p:spPr>
        <p:txBody>
          <a:bodyPr wrap="square" lIns="182880" tIns="91440" rIns="91440" bIns="91440">
            <a:spAutoFit/>
          </a:bodyPr>
          <a:lstStyle>
            <a:lvl1pPr marL="0" indent="0">
              <a:buNone/>
              <a:defRPr sz="1800" b="1">
                <a:solidFill>
                  <a:schemeClr val="bg1"/>
                </a:solidFill>
              </a:defRPr>
            </a:lvl1pPr>
            <a:lvl2pPr marL="457200" indent="0">
              <a:buNone/>
              <a:defRPr sz="1800" b="1">
                <a:solidFill>
                  <a:schemeClr val="bg1"/>
                </a:solidFill>
              </a:defRPr>
            </a:lvl2pPr>
            <a:lvl3pPr marL="914400" indent="0">
              <a:buNone/>
              <a:defRPr sz="1800" b="1">
                <a:solidFill>
                  <a:schemeClr val="bg1"/>
                </a:solidFill>
              </a:defRPr>
            </a:lvl3pPr>
            <a:lvl4pPr marL="1371600" indent="0">
              <a:buNone/>
              <a:defRPr sz="1800" b="1">
                <a:solidFill>
                  <a:schemeClr val="bg1"/>
                </a:solidFill>
              </a:defRPr>
            </a:lvl4pPr>
            <a:lvl5pPr marL="1828800" indent="0">
              <a:buNone/>
              <a:defRPr sz="1800" b="1">
                <a:solidFill>
                  <a:schemeClr val="bg1"/>
                </a:solidFill>
              </a:defRPr>
            </a:lvl5pPr>
          </a:lstStyle>
          <a:p>
            <a:r>
              <a:rPr lang="en-US" dirty="0"/>
              <a:t>Place content here</a:t>
            </a:r>
          </a:p>
        </p:txBody>
      </p:sp>
      <p:sp>
        <p:nvSpPr>
          <p:cNvPr id="5" name="Text Placeholder 212">
            <a:extLst>
              <a:ext uri="{FF2B5EF4-FFF2-40B4-BE49-F238E27FC236}">
                <a16:creationId xmlns:a16="http://schemas.microsoft.com/office/drawing/2014/main" id="{A472ABD6-D4AF-51A3-D274-EB02E1F7D698}"/>
              </a:ext>
            </a:extLst>
          </p:cNvPr>
          <p:cNvSpPr>
            <a:spLocks noGrp="1"/>
          </p:cNvSpPr>
          <p:nvPr>
            <p:ph type="body" sz="quarter" idx="15" hasCustomPrompt="1"/>
          </p:nvPr>
        </p:nvSpPr>
        <p:spPr>
          <a:xfrm>
            <a:off x="3237701" y="1636713"/>
            <a:ext cx="2740760" cy="433965"/>
          </a:xfrm>
          <a:solidFill>
            <a:schemeClr val="tx2"/>
          </a:solidFill>
        </p:spPr>
        <p:txBody>
          <a:bodyPr wrap="square" lIns="182880" tIns="91440" rIns="91440" bIns="91440">
            <a:noAutofit/>
          </a:bodyPr>
          <a:lstStyle>
            <a:lvl1pPr marL="0" indent="0">
              <a:buNone/>
              <a:defRPr sz="1800" b="1">
                <a:solidFill>
                  <a:schemeClr val="bg1"/>
                </a:solidFill>
              </a:defRPr>
            </a:lvl1pPr>
            <a:lvl2pPr marL="457200" indent="0">
              <a:buNone/>
              <a:defRPr sz="1800" b="1">
                <a:solidFill>
                  <a:schemeClr val="bg1"/>
                </a:solidFill>
              </a:defRPr>
            </a:lvl2pPr>
            <a:lvl3pPr marL="914400" indent="0">
              <a:buNone/>
              <a:defRPr sz="1800" b="1">
                <a:solidFill>
                  <a:schemeClr val="bg1"/>
                </a:solidFill>
              </a:defRPr>
            </a:lvl3pPr>
            <a:lvl4pPr marL="1371600" indent="0">
              <a:buNone/>
              <a:defRPr sz="1800" b="1">
                <a:solidFill>
                  <a:schemeClr val="bg1"/>
                </a:solidFill>
              </a:defRPr>
            </a:lvl4pPr>
            <a:lvl5pPr marL="1828800" indent="0">
              <a:buNone/>
              <a:defRPr sz="1800" b="1">
                <a:solidFill>
                  <a:schemeClr val="bg1"/>
                </a:solidFill>
              </a:defRPr>
            </a:lvl5pPr>
          </a:lstStyle>
          <a:p>
            <a:r>
              <a:rPr lang="en-US" dirty="0"/>
              <a:t>Place content here</a:t>
            </a:r>
          </a:p>
        </p:txBody>
      </p:sp>
      <p:sp>
        <p:nvSpPr>
          <p:cNvPr id="6" name="Text Placeholder 212">
            <a:extLst>
              <a:ext uri="{FF2B5EF4-FFF2-40B4-BE49-F238E27FC236}">
                <a16:creationId xmlns:a16="http://schemas.microsoft.com/office/drawing/2014/main" id="{9B2846D9-98D8-E207-8370-E81B28729B49}"/>
              </a:ext>
            </a:extLst>
          </p:cNvPr>
          <p:cNvSpPr>
            <a:spLocks noGrp="1"/>
          </p:cNvSpPr>
          <p:nvPr>
            <p:ph type="body" sz="quarter" idx="17" hasCustomPrompt="1"/>
          </p:nvPr>
        </p:nvSpPr>
        <p:spPr>
          <a:xfrm>
            <a:off x="6144761" y="1636713"/>
            <a:ext cx="2740760" cy="433965"/>
          </a:xfrm>
          <a:solidFill>
            <a:schemeClr val="tx2"/>
          </a:solidFill>
        </p:spPr>
        <p:txBody>
          <a:bodyPr wrap="square" lIns="182880" tIns="91440" rIns="91440" bIns="91440">
            <a:noAutofit/>
          </a:bodyPr>
          <a:lstStyle>
            <a:lvl1pPr marL="0" indent="0">
              <a:buNone/>
              <a:defRPr sz="1800" b="1">
                <a:solidFill>
                  <a:schemeClr val="bg1"/>
                </a:solidFill>
              </a:defRPr>
            </a:lvl1pPr>
            <a:lvl2pPr marL="457200" indent="0">
              <a:buNone/>
              <a:defRPr sz="1800" b="1">
                <a:solidFill>
                  <a:schemeClr val="bg1"/>
                </a:solidFill>
              </a:defRPr>
            </a:lvl2pPr>
            <a:lvl3pPr marL="914400" indent="0">
              <a:buNone/>
              <a:defRPr sz="1800" b="1">
                <a:solidFill>
                  <a:schemeClr val="bg1"/>
                </a:solidFill>
              </a:defRPr>
            </a:lvl3pPr>
            <a:lvl4pPr marL="1371600" indent="0">
              <a:buNone/>
              <a:defRPr sz="1800" b="1">
                <a:solidFill>
                  <a:schemeClr val="bg1"/>
                </a:solidFill>
              </a:defRPr>
            </a:lvl4pPr>
            <a:lvl5pPr marL="1828800" indent="0">
              <a:buNone/>
              <a:defRPr sz="1800" b="1">
                <a:solidFill>
                  <a:schemeClr val="bg1"/>
                </a:solidFill>
              </a:defRPr>
            </a:lvl5pPr>
          </a:lstStyle>
          <a:p>
            <a:r>
              <a:rPr lang="en-US" dirty="0"/>
              <a:t>Place content here</a:t>
            </a:r>
          </a:p>
        </p:txBody>
      </p:sp>
      <p:sp>
        <p:nvSpPr>
          <p:cNvPr id="7" name="Text Placeholder 212">
            <a:extLst>
              <a:ext uri="{FF2B5EF4-FFF2-40B4-BE49-F238E27FC236}">
                <a16:creationId xmlns:a16="http://schemas.microsoft.com/office/drawing/2014/main" id="{5A4E93FB-938D-13A6-A78B-46943641C35D}"/>
              </a:ext>
            </a:extLst>
          </p:cNvPr>
          <p:cNvSpPr>
            <a:spLocks noGrp="1"/>
          </p:cNvSpPr>
          <p:nvPr>
            <p:ph type="body" sz="quarter" idx="19" hasCustomPrompt="1"/>
          </p:nvPr>
        </p:nvSpPr>
        <p:spPr>
          <a:xfrm>
            <a:off x="9069571" y="1636713"/>
            <a:ext cx="2740760" cy="433965"/>
          </a:xfrm>
          <a:solidFill>
            <a:schemeClr val="tx2"/>
          </a:solidFill>
        </p:spPr>
        <p:txBody>
          <a:bodyPr wrap="square" lIns="182880" tIns="91440" rIns="91440" bIns="91440">
            <a:noAutofit/>
          </a:bodyPr>
          <a:lstStyle>
            <a:lvl1pPr marL="0" indent="0">
              <a:buNone/>
              <a:defRPr sz="1800" b="1">
                <a:solidFill>
                  <a:schemeClr val="bg1"/>
                </a:solidFill>
              </a:defRPr>
            </a:lvl1pPr>
            <a:lvl2pPr marL="457200" indent="0">
              <a:buNone/>
              <a:defRPr sz="1800" b="1">
                <a:solidFill>
                  <a:schemeClr val="bg1"/>
                </a:solidFill>
              </a:defRPr>
            </a:lvl2pPr>
            <a:lvl3pPr marL="914400" indent="0">
              <a:buNone/>
              <a:defRPr sz="1800" b="1">
                <a:solidFill>
                  <a:schemeClr val="bg1"/>
                </a:solidFill>
              </a:defRPr>
            </a:lvl3pPr>
            <a:lvl4pPr marL="1371600" indent="0">
              <a:buNone/>
              <a:defRPr sz="1800" b="1">
                <a:solidFill>
                  <a:schemeClr val="bg1"/>
                </a:solidFill>
              </a:defRPr>
            </a:lvl4pPr>
            <a:lvl5pPr marL="1828800" indent="0">
              <a:buNone/>
              <a:defRPr sz="1800" b="1">
                <a:solidFill>
                  <a:schemeClr val="bg1"/>
                </a:solidFill>
              </a:defRPr>
            </a:lvl5pPr>
          </a:lstStyle>
          <a:p>
            <a:r>
              <a:rPr lang="en-US" dirty="0"/>
              <a:t>Place content here</a:t>
            </a:r>
          </a:p>
        </p:txBody>
      </p:sp>
    </p:spTree>
    <p:extLst>
      <p:ext uri="{BB962C8B-B14F-4D97-AF65-F5344CB8AC3E}">
        <p14:creationId xmlns:p14="http://schemas.microsoft.com/office/powerpoint/2010/main" val="49818824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3-Image Series A">
    <p:spTree>
      <p:nvGrpSpPr>
        <p:cNvPr id="1" name=""/>
        <p:cNvGrpSpPr/>
        <p:nvPr/>
      </p:nvGrpSpPr>
      <p:grpSpPr>
        <a:xfrm>
          <a:off x="0" y="0"/>
          <a:ext cx="0" cy="0"/>
          <a:chOff x="0" y="0"/>
          <a:chExt cx="0" cy="0"/>
        </a:xfrm>
      </p:grpSpPr>
      <p:sp>
        <p:nvSpPr>
          <p:cNvPr id="8" name="Freeform 7">
            <a:extLst>
              <a:ext uri="{FF2B5EF4-FFF2-40B4-BE49-F238E27FC236}">
                <a16:creationId xmlns:a16="http://schemas.microsoft.com/office/drawing/2014/main" id="{A0731A8F-A5F9-DD23-C897-CABCBA301C32}"/>
              </a:ext>
            </a:extLst>
          </p:cNvPr>
          <p:cNvSpPr/>
          <p:nvPr userDrawn="1"/>
        </p:nvSpPr>
        <p:spPr>
          <a:xfrm>
            <a:off x="0" y="2874040"/>
            <a:ext cx="12192000" cy="3983959"/>
          </a:xfrm>
          <a:custGeom>
            <a:avLst/>
            <a:gdLst>
              <a:gd name="connsiteX0" fmla="*/ 0 w 12192000"/>
              <a:gd name="connsiteY0" fmla="*/ 0 h 3728466"/>
              <a:gd name="connsiteX1" fmla="*/ 12192000 w 12192000"/>
              <a:gd name="connsiteY1" fmla="*/ 0 h 3728466"/>
              <a:gd name="connsiteX2" fmla="*/ 12192000 w 12192000"/>
              <a:gd name="connsiteY2" fmla="*/ 3728466 h 3728466"/>
              <a:gd name="connsiteX3" fmla="*/ 0 w 12192000"/>
              <a:gd name="connsiteY3" fmla="*/ 3728466 h 3728466"/>
            </a:gdLst>
            <a:ahLst/>
            <a:cxnLst>
              <a:cxn ang="0">
                <a:pos x="connsiteX0" y="connsiteY0"/>
              </a:cxn>
              <a:cxn ang="0">
                <a:pos x="connsiteX1" y="connsiteY1"/>
              </a:cxn>
              <a:cxn ang="0">
                <a:pos x="connsiteX2" y="connsiteY2"/>
              </a:cxn>
              <a:cxn ang="0">
                <a:pos x="connsiteX3" y="connsiteY3"/>
              </a:cxn>
            </a:cxnLst>
            <a:rect l="l" t="t" r="r" b="b"/>
            <a:pathLst>
              <a:path w="12192000" h="3728466">
                <a:moveTo>
                  <a:pt x="0" y="0"/>
                </a:moveTo>
                <a:lnTo>
                  <a:pt x="12192000" y="0"/>
                </a:lnTo>
                <a:lnTo>
                  <a:pt x="12192000" y="3728466"/>
                </a:lnTo>
                <a:lnTo>
                  <a:pt x="0" y="3728466"/>
                </a:lnTo>
                <a:close/>
              </a:path>
            </a:pathLst>
          </a:custGeom>
          <a:solidFill>
            <a:schemeClr val="tx2"/>
          </a:solidFill>
          <a:ln w="0" cap="flat">
            <a:noFill/>
            <a:prstDash val="solid"/>
            <a:miter/>
          </a:ln>
        </p:spPr>
        <p:txBody>
          <a:bodyPr rtlCol="0" anchor="ctr"/>
          <a:lstStyle/>
          <a:p>
            <a:endParaRPr lang="en-US" dirty="0"/>
          </a:p>
        </p:txBody>
      </p:sp>
      <p:sp>
        <p:nvSpPr>
          <p:cNvPr id="361" name="Picture Placeholder 360">
            <a:extLst>
              <a:ext uri="{FF2B5EF4-FFF2-40B4-BE49-F238E27FC236}">
                <a16:creationId xmlns:a16="http://schemas.microsoft.com/office/drawing/2014/main" id="{BDA3E75D-82B9-D08B-2F03-A683518AC717}"/>
              </a:ext>
            </a:extLst>
          </p:cNvPr>
          <p:cNvSpPr>
            <a:spLocks noGrp="1"/>
          </p:cNvSpPr>
          <p:nvPr>
            <p:ph type="pic" sz="quarter" idx="12"/>
          </p:nvPr>
        </p:nvSpPr>
        <p:spPr>
          <a:xfrm>
            <a:off x="1728968" y="1647919"/>
            <a:ext cx="2393950" cy="2393950"/>
          </a:xfrm>
          <a:solidFill>
            <a:schemeClr val="bg2"/>
          </a:solidFill>
        </p:spPr>
        <p:txBody>
          <a:bodyPr/>
          <a:lstStyle/>
          <a:p>
            <a:r>
              <a:rPr lang="en-US"/>
              <a:t>Click icon to add picture</a:t>
            </a:r>
            <a:endParaRPr lang="en-US" dirty="0"/>
          </a:p>
        </p:txBody>
      </p:sp>
      <p:sp>
        <p:nvSpPr>
          <p:cNvPr id="362" name="Picture Placeholder 360">
            <a:extLst>
              <a:ext uri="{FF2B5EF4-FFF2-40B4-BE49-F238E27FC236}">
                <a16:creationId xmlns:a16="http://schemas.microsoft.com/office/drawing/2014/main" id="{B61B4DFE-D0E9-B57A-176A-09A1C664C95C}"/>
              </a:ext>
            </a:extLst>
          </p:cNvPr>
          <p:cNvSpPr>
            <a:spLocks noGrp="1"/>
          </p:cNvSpPr>
          <p:nvPr>
            <p:ph type="pic" sz="quarter" idx="13"/>
          </p:nvPr>
        </p:nvSpPr>
        <p:spPr>
          <a:xfrm>
            <a:off x="4899025" y="1654993"/>
            <a:ext cx="2393950" cy="2393950"/>
          </a:xfrm>
          <a:solidFill>
            <a:schemeClr val="bg2"/>
          </a:solidFill>
        </p:spPr>
        <p:txBody>
          <a:bodyPr/>
          <a:lstStyle/>
          <a:p>
            <a:r>
              <a:rPr lang="en-US"/>
              <a:t>Click icon to add picture</a:t>
            </a:r>
          </a:p>
        </p:txBody>
      </p:sp>
      <p:sp>
        <p:nvSpPr>
          <p:cNvPr id="363" name="Picture Placeholder 360">
            <a:extLst>
              <a:ext uri="{FF2B5EF4-FFF2-40B4-BE49-F238E27FC236}">
                <a16:creationId xmlns:a16="http://schemas.microsoft.com/office/drawing/2014/main" id="{174E554B-4BD8-EF29-58CE-4FB93A18B3CF}"/>
              </a:ext>
            </a:extLst>
          </p:cNvPr>
          <p:cNvSpPr>
            <a:spLocks noGrp="1"/>
          </p:cNvSpPr>
          <p:nvPr>
            <p:ph type="pic" sz="quarter" idx="14"/>
          </p:nvPr>
        </p:nvSpPr>
        <p:spPr>
          <a:xfrm>
            <a:off x="8058997" y="1677066"/>
            <a:ext cx="2393950" cy="2393950"/>
          </a:xfrm>
          <a:solidFill>
            <a:schemeClr val="bg2"/>
          </a:solidFill>
        </p:spPr>
        <p:txBody>
          <a:bodyPr/>
          <a:lstStyle/>
          <a:p>
            <a:r>
              <a:rPr lang="en-US"/>
              <a:t>Click icon to add picture</a:t>
            </a:r>
            <a:endParaRPr lang="en-US" dirty="0"/>
          </a:p>
        </p:txBody>
      </p:sp>
      <p:sp>
        <p:nvSpPr>
          <p:cNvPr id="7" name="Title 6">
            <a:extLst>
              <a:ext uri="{FF2B5EF4-FFF2-40B4-BE49-F238E27FC236}">
                <a16:creationId xmlns:a16="http://schemas.microsoft.com/office/drawing/2014/main" id="{6E6634D6-1ACC-26AC-A117-291B7F184582}"/>
              </a:ext>
            </a:extLst>
          </p:cNvPr>
          <p:cNvSpPr>
            <a:spLocks noGrp="1"/>
          </p:cNvSpPr>
          <p:nvPr>
            <p:ph type="title" hasCustomPrompt="1"/>
          </p:nvPr>
        </p:nvSpPr>
        <p:spPr>
          <a:xfrm>
            <a:off x="314692" y="365125"/>
            <a:ext cx="11492432" cy="886397"/>
          </a:xfrm>
        </p:spPr>
        <p:txBody>
          <a:bodyPr>
            <a:noAutofit/>
          </a:bodyPr>
          <a:lstStyle/>
          <a:p>
            <a:r>
              <a:rPr lang="en-US" dirty="0"/>
              <a:t>One-sentence headline stating the main takeaway message</a:t>
            </a:r>
          </a:p>
        </p:txBody>
      </p:sp>
      <p:sp>
        <p:nvSpPr>
          <p:cNvPr id="3" name="Rectangle 6">
            <a:extLst>
              <a:ext uri="{FF2B5EF4-FFF2-40B4-BE49-F238E27FC236}">
                <a16:creationId xmlns:a16="http://schemas.microsoft.com/office/drawing/2014/main" id="{AB6D4833-11C2-F073-A788-EE5CF0875463}"/>
              </a:ext>
            </a:extLst>
          </p:cNvPr>
          <p:cNvSpPr>
            <a:spLocks noChangeArrowheads="1"/>
          </p:cNvSpPr>
          <p:nvPr userDrawn="1"/>
        </p:nvSpPr>
        <p:spPr bwMode="auto">
          <a:xfrm flipH="1">
            <a:off x="11526723" y="6576851"/>
            <a:ext cx="280401" cy="152400"/>
          </a:xfrm>
          <a:prstGeom prst="rect">
            <a:avLst/>
          </a:prstGeom>
          <a:noFill/>
          <a:ln w="9525">
            <a:noFill/>
            <a:miter lim="800000"/>
            <a:headEnd/>
            <a:tailEnd/>
          </a:ln>
          <a:effectLst/>
        </p:spPr>
        <p:txBody>
          <a:bodyPr lIns="0" tIns="0" rIns="0" bIns="0"/>
          <a:lstStyle/>
          <a:p>
            <a:pPr algn="ctr" defTabSz="173038">
              <a:lnSpc>
                <a:spcPct val="90000"/>
              </a:lnSpc>
              <a:tabLst>
                <a:tab pos="230188" algn="l"/>
              </a:tabLst>
              <a:defRPr/>
            </a:pPr>
            <a:fld id="{040BB257-551A-4736-B50F-DCF1BA034C06}" type="slidenum">
              <a:rPr lang="en-US" sz="1000" smtClean="0">
                <a:solidFill>
                  <a:schemeClr val="bg1"/>
                </a:solidFill>
                <a:latin typeface="Roboto" panose="02000000000000000000" pitchFamily="2" charset="0"/>
                <a:ea typeface="Roboto" panose="02000000000000000000" pitchFamily="2" charset="0"/>
                <a:cs typeface="Times New Roman" panose="02020603050405020304" pitchFamily="18" charset="0"/>
              </a:rPr>
              <a:pPr algn="ctr" defTabSz="173038">
                <a:lnSpc>
                  <a:spcPct val="90000"/>
                </a:lnSpc>
                <a:tabLst>
                  <a:tab pos="230188" algn="l"/>
                </a:tabLst>
                <a:defRPr/>
              </a:pPr>
              <a:t>‹#›</a:t>
            </a:fld>
            <a:endParaRPr lang="en-US" sz="1000" dirty="0">
              <a:solidFill>
                <a:schemeClr val="bg1"/>
              </a:solidFill>
              <a:latin typeface="Roboto" panose="02000000000000000000" pitchFamily="2" charset="0"/>
              <a:ea typeface="Roboto" panose="02000000000000000000" pitchFamily="2" charset="0"/>
              <a:cs typeface="Times New Roman" panose="02020603050405020304" pitchFamily="18" charset="0"/>
            </a:endParaRPr>
          </a:p>
        </p:txBody>
      </p:sp>
      <p:pic>
        <p:nvPicPr>
          <p:cNvPr id="2" name="Graphic 1">
            <a:extLst>
              <a:ext uri="{FF2B5EF4-FFF2-40B4-BE49-F238E27FC236}">
                <a16:creationId xmlns:a16="http://schemas.microsoft.com/office/drawing/2014/main" id="{9839855A-2E65-D041-0145-9228A25DEC8C}"/>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14693" y="6431818"/>
            <a:ext cx="1188988" cy="285824"/>
          </a:xfrm>
          <a:prstGeom prst="rect">
            <a:avLst/>
          </a:prstGeom>
        </p:spPr>
      </p:pic>
      <p:sp>
        <p:nvSpPr>
          <p:cNvPr id="9" name="Text Placeholder 364">
            <a:extLst>
              <a:ext uri="{FF2B5EF4-FFF2-40B4-BE49-F238E27FC236}">
                <a16:creationId xmlns:a16="http://schemas.microsoft.com/office/drawing/2014/main" id="{87DB2D28-593F-795D-4528-4F36687F3FCB}"/>
              </a:ext>
            </a:extLst>
          </p:cNvPr>
          <p:cNvSpPr>
            <a:spLocks noGrp="1"/>
          </p:cNvSpPr>
          <p:nvPr>
            <p:ph type="body" sz="quarter" idx="18" hasCustomPrompt="1"/>
          </p:nvPr>
        </p:nvSpPr>
        <p:spPr>
          <a:xfrm>
            <a:off x="1730374" y="4209116"/>
            <a:ext cx="2393950" cy="369332"/>
          </a:xfrm>
        </p:spPr>
        <p:txBody>
          <a:bodyPr tIns="91440" bIns="0">
            <a:noAutofit/>
          </a:bodyPr>
          <a:lstStyle>
            <a:lvl1pPr marL="0" indent="0" algn="ctr">
              <a:buNone/>
              <a:defRPr sz="1800" b="1">
                <a:solidFill>
                  <a:schemeClr val="bg1"/>
                </a:solidFill>
              </a:defRPr>
            </a:lvl1pPr>
            <a:lvl2pPr marL="457200" indent="0" algn="ctr">
              <a:buNone/>
              <a:defRPr sz="2000" b="1">
                <a:solidFill>
                  <a:schemeClr val="bg1"/>
                </a:solidFill>
              </a:defRPr>
            </a:lvl2pPr>
            <a:lvl3pPr marL="914400" indent="0" algn="ctr">
              <a:buNone/>
              <a:defRPr sz="2000" b="1">
                <a:solidFill>
                  <a:schemeClr val="bg1"/>
                </a:solidFill>
              </a:defRPr>
            </a:lvl3pPr>
            <a:lvl4pPr marL="1371600" indent="0" algn="ctr">
              <a:buNone/>
              <a:defRPr sz="2000" b="1">
                <a:solidFill>
                  <a:schemeClr val="bg1"/>
                </a:solidFill>
              </a:defRPr>
            </a:lvl4pPr>
            <a:lvl5pPr marL="1828800" indent="0" algn="ctr">
              <a:buNone/>
              <a:defRPr sz="2000" b="1">
                <a:solidFill>
                  <a:schemeClr val="bg1"/>
                </a:solidFill>
              </a:defRPr>
            </a:lvl5pPr>
          </a:lstStyle>
          <a:p>
            <a:r>
              <a:rPr lang="en-US" dirty="0"/>
              <a:t>Place content here</a:t>
            </a:r>
          </a:p>
        </p:txBody>
      </p:sp>
      <p:sp>
        <p:nvSpPr>
          <p:cNvPr id="10" name="Text Placeholder 364">
            <a:extLst>
              <a:ext uri="{FF2B5EF4-FFF2-40B4-BE49-F238E27FC236}">
                <a16:creationId xmlns:a16="http://schemas.microsoft.com/office/drawing/2014/main" id="{7376F770-679C-5A79-745B-C16311760FBF}"/>
              </a:ext>
            </a:extLst>
          </p:cNvPr>
          <p:cNvSpPr>
            <a:spLocks noGrp="1"/>
          </p:cNvSpPr>
          <p:nvPr>
            <p:ph type="body" sz="quarter" idx="19" hasCustomPrompt="1"/>
          </p:nvPr>
        </p:nvSpPr>
        <p:spPr>
          <a:xfrm>
            <a:off x="4906516" y="4209116"/>
            <a:ext cx="2393950" cy="369332"/>
          </a:xfrm>
        </p:spPr>
        <p:txBody>
          <a:bodyPr tIns="91440" bIns="0">
            <a:noAutofit/>
          </a:bodyPr>
          <a:lstStyle>
            <a:lvl1pPr marL="0" indent="0" algn="ctr">
              <a:buNone/>
              <a:defRPr sz="1800" b="1">
                <a:solidFill>
                  <a:schemeClr val="bg1"/>
                </a:solidFill>
              </a:defRPr>
            </a:lvl1pPr>
            <a:lvl2pPr marL="457200" indent="0" algn="ctr">
              <a:buNone/>
              <a:defRPr sz="2000" b="1">
                <a:solidFill>
                  <a:schemeClr val="bg1"/>
                </a:solidFill>
              </a:defRPr>
            </a:lvl2pPr>
            <a:lvl3pPr marL="914400" indent="0" algn="ctr">
              <a:buNone/>
              <a:defRPr sz="2000" b="1">
                <a:solidFill>
                  <a:schemeClr val="bg1"/>
                </a:solidFill>
              </a:defRPr>
            </a:lvl3pPr>
            <a:lvl4pPr marL="1371600" indent="0" algn="ctr">
              <a:buNone/>
              <a:defRPr sz="2000" b="1">
                <a:solidFill>
                  <a:schemeClr val="bg1"/>
                </a:solidFill>
              </a:defRPr>
            </a:lvl4pPr>
            <a:lvl5pPr marL="1828800" indent="0" algn="ctr">
              <a:buNone/>
              <a:defRPr sz="2000" b="1">
                <a:solidFill>
                  <a:schemeClr val="bg1"/>
                </a:solidFill>
              </a:defRPr>
            </a:lvl5pPr>
          </a:lstStyle>
          <a:p>
            <a:r>
              <a:rPr lang="en-US" dirty="0"/>
              <a:t>Place content here</a:t>
            </a:r>
          </a:p>
        </p:txBody>
      </p:sp>
      <p:sp>
        <p:nvSpPr>
          <p:cNvPr id="11" name="Text Placeholder 364">
            <a:extLst>
              <a:ext uri="{FF2B5EF4-FFF2-40B4-BE49-F238E27FC236}">
                <a16:creationId xmlns:a16="http://schemas.microsoft.com/office/drawing/2014/main" id="{BE984742-C45A-DB0D-15F8-E82D7B9C2FC6}"/>
              </a:ext>
            </a:extLst>
          </p:cNvPr>
          <p:cNvSpPr>
            <a:spLocks noGrp="1"/>
          </p:cNvSpPr>
          <p:nvPr>
            <p:ph type="body" sz="quarter" idx="20" hasCustomPrompt="1"/>
          </p:nvPr>
        </p:nvSpPr>
        <p:spPr>
          <a:xfrm>
            <a:off x="8083421" y="4209116"/>
            <a:ext cx="2393950" cy="369332"/>
          </a:xfrm>
        </p:spPr>
        <p:txBody>
          <a:bodyPr tIns="91440" bIns="0">
            <a:noAutofit/>
          </a:bodyPr>
          <a:lstStyle>
            <a:lvl1pPr marL="0" indent="0" algn="ctr">
              <a:buNone/>
              <a:defRPr sz="1800" b="1">
                <a:solidFill>
                  <a:schemeClr val="bg1"/>
                </a:solidFill>
              </a:defRPr>
            </a:lvl1pPr>
            <a:lvl2pPr marL="457200" indent="0" algn="ctr">
              <a:buNone/>
              <a:defRPr sz="2000" b="1">
                <a:solidFill>
                  <a:schemeClr val="bg1"/>
                </a:solidFill>
              </a:defRPr>
            </a:lvl2pPr>
            <a:lvl3pPr marL="914400" indent="0" algn="ctr">
              <a:buNone/>
              <a:defRPr sz="2000" b="1">
                <a:solidFill>
                  <a:schemeClr val="bg1"/>
                </a:solidFill>
              </a:defRPr>
            </a:lvl3pPr>
            <a:lvl4pPr marL="1371600" indent="0" algn="ctr">
              <a:buNone/>
              <a:defRPr sz="2000" b="1">
                <a:solidFill>
                  <a:schemeClr val="bg1"/>
                </a:solidFill>
              </a:defRPr>
            </a:lvl4pPr>
            <a:lvl5pPr marL="1828800" indent="0" algn="ctr">
              <a:buNone/>
              <a:defRPr sz="2000" b="1">
                <a:solidFill>
                  <a:schemeClr val="bg1"/>
                </a:solidFill>
              </a:defRPr>
            </a:lvl5pPr>
          </a:lstStyle>
          <a:p>
            <a:r>
              <a:rPr lang="en-US" dirty="0"/>
              <a:t>Place content here</a:t>
            </a:r>
          </a:p>
        </p:txBody>
      </p:sp>
    </p:spTree>
    <p:extLst>
      <p:ext uri="{BB962C8B-B14F-4D97-AF65-F5344CB8AC3E}">
        <p14:creationId xmlns:p14="http://schemas.microsoft.com/office/powerpoint/2010/main" val="20681992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 Custom Image">
    <p:spTree>
      <p:nvGrpSpPr>
        <p:cNvPr id="1" name=""/>
        <p:cNvGrpSpPr/>
        <p:nvPr/>
      </p:nvGrpSpPr>
      <p:grpSpPr>
        <a:xfrm>
          <a:off x="0" y="0"/>
          <a:ext cx="0" cy="0"/>
          <a:chOff x="0" y="0"/>
          <a:chExt cx="0" cy="0"/>
        </a:xfrm>
      </p:grpSpPr>
      <p:sp>
        <p:nvSpPr>
          <p:cNvPr id="27" name="Rectangle 26">
            <a:extLst>
              <a:ext uri="{FF2B5EF4-FFF2-40B4-BE49-F238E27FC236}">
                <a16:creationId xmlns:a16="http://schemas.microsoft.com/office/drawing/2014/main" id="{E25B3089-0A48-0AC4-08EB-C9D35463AC28}"/>
              </a:ext>
            </a:extLst>
          </p:cNvPr>
          <p:cNvSpPr/>
          <p:nvPr userDrawn="1"/>
        </p:nvSpPr>
        <p:spPr>
          <a:xfrm>
            <a:off x="385763" y="6015038"/>
            <a:ext cx="6899620" cy="57592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Picture Placeholder 25">
            <a:extLst>
              <a:ext uri="{FF2B5EF4-FFF2-40B4-BE49-F238E27FC236}">
                <a16:creationId xmlns:a16="http://schemas.microsoft.com/office/drawing/2014/main" id="{98CF54AA-7F0F-038A-AAAF-AD02F6AA5ACA}"/>
              </a:ext>
            </a:extLst>
          </p:cNvPr>
          <p:cNvSpPr>
            <a:spLocks noGrp="1"/>
          </p:cNvSpPr>
          <p:nvPr>
            <p:ph type="pic" sz="quarter" idx="21"/>
          </p:nvPr>
        </p:nvSpPr>
        <p:spPr>
          <a:xfrm>
            <a:off x="0" y="0"/>
            <a:ext cx="12192000" cy="6858000"/>
          </a:xfrm>
          <a:custGeom>
            <a:avLst/>
            <a:gdLst>
              <a:gd name="connsiteX0" fmla="*/ 896615 w 12192000"/>
              <a:gd name="connsiteY0" fmla="*/ 829307 h 6858000"/>
              <a:gd name="connsiteX1" fmla="*/ 896615 w 12192000"/>
              <a:gd name="connsiteY1" fmla="*/ 6028692 h 6858000"/>
              <a:gd name="connsiteX2" fmla="*/ 6096000 w 12192000"/>
              <a:gd name="connsiteY2" fmla="*/ 6028692 h 6858000"/>
              <a:gd name="connsiteX3" fmla="*/ 6096000 w 12192000"/>
              <a:gd name="connsiteY3" fmla="*/ 829307 h 6858000"/>
              <a:gd name="connsiteX4" fmla="*/ 0 w 12192000"/>
              <a:gd name="connsiteY4" fmla="*/ 0 h 6858000"/>
              <a:gd name="connsiteX5" fmla="*/ 12192000 w 12192000"/>
              <a:gd name="connsiteY5" fmla="*/ 0 h 6858000"/>
              <a:gd name="connsiteX6" fmla="*/ 12192000 w 12192000"/>
              <a:gd name="connsiteY6" fmla="*/ 6858000 h 6858000"/>
              <a:gd name="connsiteX7" fmla="*/ 0 w 12192000"/>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858000">
                <a:moveTo>
                  <a:pt x="896615" y="829307"/>
                </a:moveTo>
                <a:lnTo>
                  <a:pt x="896615" y="6028692"/>
                </a:lnTo>
                <a:lnTo>
                  <a:pt x="6096000" y="6028692"/>
                </a:lnTo>
                <a:lnTo>
                  <a:pt x="6096000" y="829307"/>
                </a:lnTo>
                <a:close/>
                <a:moveTo>
                  <a:pt x="0" y="0"/>
                </a:moveTo>
                <a:lnTo>
                  <a:pt x="12192000" y="0"/>
                </a:lnTo>
                <a:lnTo>
                  <a:pt x="12192000" y="6858000"/>
                </a:lnTo>
                <a:lnTo>
                  <a:pt x="0" y="6858000"/>
                </a:lnTo>
                <a:close/>
              </a:path>
            </a:pathLst>
          </a:custGeom>
          <a:solidFill>
            <a:schemeClr val="bg1">
              <a:lumMod val="95000"/>
            </a:schemeClr>
          </a:solidFill>
        </p:spPr>
        <p:txBody>
          <a:bodyPr wrap="square">
            <a:noAutofit/>
          </a:bodyPr>
          <a:lstStyle/>
          <a:p>
            <a:r>
              <a:rPr lang="en-US"/>
              <a:t>Click icon to add picture</a:t>
            </a:r>
            <a:endParaRPr lang="en-US" dirty="0"/>
          </a:p>
        </p:txBody>
      </p:sp>
      <p:sp>
        <p:nvSpPr>
          <p:cNvPr id="41" name="Title 1">
            <a:extLst>
              <a:ext uri="{FF2B5EF4-FFF2-40B4-BE49-F238E27FC236}">
                <a16:creationId xmlns:a16="http://schemas.microsoft.com/office/drawing/2014/main" id="{2B6A4265-6FDC-7301-BD87-6CE0C2335A99}"/>
              </a:ext>
            </a:extLst>
          </p:cNvPr>
          <p:cNvSpPr>
            <a:spLocks noGrp="1"/>
          </p:cNvSpPr>
          <p:nvPr>
            <p:ph type="ctrTitle" hasCustomPrompt="1"/>
          </p:nvPr>
        </p:nvSpPr>
        <p:spPr>
          <a:xfrm>
            <a:off x="1215450" y="2254309"/>
            <a:ext cx="4518085" cy="997196"/>
          </a:xfrm>
        </p:spPr>
        <p:txBody>
          <a:bodyPr wrap="square" anchor="t" anchorCtr="0">
            <a:noAutofit/>
          </a:bodyPr>
          <a:lstStyle>
            <a:lvl1pPr algn="l">
              <a:spcBef>
                <a:spcPts val="1200"/>
              </a:spcBef>
              <a:spcAft>
                <a:spcPts val="60"/>
              </a:spcAft>
              <a:defRPr sz="3600" b="1">
                <a:solidFill>
                  <a:schemeClr val="tx1"/>
                </a:solidFill>
              </a:defRPr>
            </a:lvl1pPr>
          </a:lstStyle>
          <a:p>
            <a:r>
              <a:rPr lang="en-US" dirty="0"/>
              <a:t>Presentation Title (Text size no larger than 32pt)</a:t>
            </a:r>
          </a:p>
        </p:txBody>
      </p:sp>
      <p:sp>
        <p:nvSpPr>
          <p:cNvPr id="43" name="Text Placeholder 1961">
            <a:extLst>
              <a:ext uri="{FF2B5EF4-FFF2-40B4-BE49-F238E27FC236}">
                <a16:creationId xmlns:a16="http://schemas.microsoft.com/office/drawing/2014/main" id="{1061D354-0A2B-B951-F1BE-22D610DF35A9}"/>
              </a:ext>
            </a:extLst>
          </p:cNvPr>
          <p:cNvSpPr>
            <a:spLocks noGrp="1"/>
          </p:cNvSpPr>
          <p:nvPr>
            <p:ph type="body" sz="quarter" idx="14" hasCustomPrompt="1"/>
          </p:nvPr>
        </p:nvSpPr>
        <p:spPr>
          <a:xfrm>
            <a:off x="1215450" y="1934670"/>
            <a:ext cx="4518085" cy="193899"/>
          </a:xfrm>
        </p:spPr>
        <p:txBody>
          <a:bodyPr wrap="square" anchor="t" anchorCtr="0">
            <a:noAutofit/>
          </a:bodyPr>
          <a:lstStyle>
            <a:lvl1pPr marL="0" indent="0" algn="l">
              <a:spcBef>
                <a:spcPts val="1200"/>
              </a:spcBef>
              <a:spcAft>
                <a:spcPts val="60"/>
              </a:spcAft>
              <a:buNone/>
              <a:defRPr sz="1400" b="0" i="0" spc="150" baseline="0">
                <a:solidFill>
                  <a:schemeClr val="tx1"/>
                </a:solidFill>
                <a:latin typeface="+mn-lt"/>
                <a:ea typeface="Roboto Light" panose="02000000000000000000" pitchFamily="2" charset="0"/>
              </a:defRPr>
            </a:lvl1pPr>
            <a:lvl2pPr marL="457200" indent="0" algn="ctr">
              <a:buNone/>
              <a:defRPr sz="1400">
                <a:solidFill>
                  <a:schemeClr val="bg1"/>
                </a:solidFill>
              </a:defRPr>
            </a:lvl2pPr>
            <a:lvl3pPr marL="914400" indent="0" algn="ctr">
              <a:buNone/>
              <a:defRPr sz="1400">
                <a:solidFill>
                  <a:schemeClr val="bg1"/>
                </a:solidFill>
              </a:defRPr>
            </a:lvl3pPr>
            <a:lvl4pPr marL="1371600" indent="0" algn="ctr">
              <a:buNone/>
              <a:defRPr sz="1400">
                <a:solidFill>
                  <a:schemeClr val="bg1"/>
                </a:solidFill>
              </a:defRPr>
            </a:lvl4pPr>
            <a:lvl5pPr marL="1828800" indent="0" algn="ctr">
              <a:buNone/>
              <a:defRPr sz="1400">
                <a:solidFill>
                  <a:schemeClr val="bg1"/>
                </a:solidFill>
              </a:defRPr>
            </a:lvl5pPr>
          </a:lstStyle>
          <a:p>
            <a:pPr lvl="0"/>
            <a:r>
              <a:rPr lang="en-US" dirty="0"/>
              <a:t>MONTH XX, XXXX | LOCATION</a:t>
            </a:r>
          </a:p>
        </p:txBody>
      </p:sp>
      <p:pic>
        <p:nvPicPr>
          <p:cNvPr id="31" name="Graphic 30">
            <a:extLst>
              <a:ext uri="{FF2B5EF4-FFF2-40B4-BE49-F238E27FC236}">
                <a16:creationId xmlns:a16="http://schemas.microsoft.com/office/drawing/2014/main" id="{767997A1-375F-1726-DF9D-576251F05B3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228108" y="1141396"/>
            <a:ext cx="1780479" cy="428014"/>
          </a:xfrm>
          <a:prstGeom prst="rect">
            <a:avLst/>
          </a:prstGeom>
        </p:spPr>
      </p:pic>
      <p:sp>
        <p:nvSpPr>
          <p:cNvPr id="7" name="Text Placeholder 1963">
            <a:extLst>
              <a:ext uri="{FF2B5EF4-FFF2-40B4-BE49-F238E27FC236}">
                <a16:creationId xmlns:a16="http://schemas.microsoft.com/office/drawing/2014/main" id="{3B1CF4E8-BDC8-B225-DB1D-63D508EC3889}"/>
              </a:ext>
            </a:extLst>
          </p:cNvPr>
          <p:cNvSpPr>
            <a:spLocks noGrp="1"/>
          </p:cNvSpPr>
          <p:nvPr>
            <p:ph type="body" sz="quarter" idx="15" hasCustomPrompt="1"/>
          </p:nvPr>
        </p:nvSpPr>
        <p:spPr>
          <a:xfrm>
            <a:off x="1215450" y="4383195"/>
            <a:ext cx="4517136" cy="332399"/>
          </a:xfrm>
        </p:spPr>
        <p:txBody>
          <a:bodyPr wrap="square" anchor="t" anchorCtr="0">
            <a:noAutofit/>
          </a:bodyPr>
          <a:lstStyle>
            <a:lvl1pPr marL="0" indent="0" algn="l">
              <a:spcBef>
                <a:spcPts val="1200"/>
              </a:spcBef>
              <a:spcAft>
                <a:spcPts val="60"/>
              </a:spcAft>
              <a:buNone/>
              <a:defRPr sz="2400" b="0" i="0">
                <a:solidFill>
                  <a:schemeClr val="tx1"/>
                </a:solidFill>
                <a:latin typeface="Roboto Light" panose="02000000000000000000" pitchFamily="2" charset="0"/>
                <a:ea typeface="Roboto Light" panose="02000000000000000000" pitchFamily="2" charset="0"/>
              </a:defRPr>
            </a:lvl1pPr>
            <a:lvl2pPr marL="457200" indent="0" algn="ctr">
              <a:buNone/>
              <a:defRPr sz="2400">
                <a:solidFill>
                  <a:schemeClr val="bg1"/>
                </a:solidFill>
              </a:defRPr>
            </a:lvl2pPr>
            <a:lvl3pPr marL="914400" indent="0" algn="ctr">
              <a:buNone/>
              <a:defRPr sz="2400">
                <a:solidFill>
                  <a:schemeClr val="bg1"/>
                </a:solidFill>
              </a:defRPr>
            </a:lvl3pPr>
            <a:lvl4pPr marL="1371600" indent="0" algn="ctr">
              <a:buNone/>
              <a:defRPr sz="2400">
                <a:solidFill>
                  <a:schemeClr val="bg1"/>
                </a:solidFill>
              </a:defRPr>
            </a:lvl4pPr>
            <a:lvl5pPr marL="1828800" indent="0" algn="ctr">
              <a:buNone/>
              <a:defRPr sz="2400">
                <a:solidFill>
                  <a:schemeClr val="bg1"/>
                </a:solidFill>
              </a:defRPr>
            </a:lvl5pPr>
          </a:lstStyle>
          <a:p>
            <a:pPr lvl="0"/>
            <a:r>
              <a:rPr lang="en-US" dirty="0"/>
              <a:t>First Name, Last Name</a:t>
            </a:r>
          </a:p>
        </p:txBody>
      </p:sp>
      <p:sp>
        <p:nvSpPr>
          <p:cNvPr id="10" name="Text Placeholder 47">
            <a:extLst>
              <a:ext uri="{FF2B5EF4-FFF2-40B4-BE49-F238E27FC236}">
                <a16:creationId xmlns:a16="http://schemas.microsoft.com/office/drawing/2014/main" id="{67FCB669-B9C0-1E9C-516B-D8A804C4C36C}"/>
              </a:ext>
            </a:extLst>
          </p:cNvPr>
          <p:cNvSpPr>
            <a:spLocks noGrp="1"/>
          </p:cNvSpPr>
          <p:nvPr>
            <p:ph type="body" sz="quarter" idx="17" hasCustomPrompt="1"/>
          </p:nvPr>
        </p:nvSpPr>
        <p:spPr>
          <a:xfrm>
            <a:off x="1215450" y="4798918"/>
            <a:ext cx="4517136" cy="246221"/>
          </a:xfrm>
        </p:spPr>
        <p:txBody>
          <a:bodyPr wrap="square" anchor="t" anchorCtr="0">
            <a:noAutofit/>
          </a:bodyPr>
          <a:lstStyle>
            <a:lvl1pPr marL="0" indent="0" algn="l">
              <a:lnSpc>
                <a:spcPct val="100000"/>
              </a:lnSpc>
              <a:spcBef>
                <a:spcPts val="1200"/>
              </a:spcBef>
              <a:spcAft>
                <a:spcPts val="60"/>
              </a:spcAft>
              <a:buNone/>
              <a:defRPr sz="1600" b="0" i="0">
                <a:solidFill>
                  <a:schemeClr val="tx1"/>
                </a:solidFill>
                <a:latin typeface="+mn-lt"/>
                <a:ea typeface="Roboto Light" panose="02000000000000000000" pitchFamily="2" charset="0"/>
              </a:defRPr>
            </a:lvl1pPr>
            <a:lvl2pPr marL="457200" indent="0" algn="ctr">
              <a:buNone/>
              <a:defRPr sz="1600" b="0" i="0">
                <a:solidFill>
                  <a:schemeClr val="bg1"/>
                </a:solidFill>
                <a:latin typeface="Roboto Light" panose="02000000000000000000" pitchFamily="2" charset="0"/>
                <a:ea typeface="Roboto Light" panose="02000000000000000000" pitchFamily="2" charset="0"/>
              </a:defRPr>
            </a:lvl2pPr>
            <a:lvl3pPr marL="914400" indent="0" algn="ctr">
              <a:buNone/>
              <a:defRPr sz="1600" b="0" i="0">
                <a:solidFill>
                  <a:schemeClr val="bg1"/>
                </a:solidFill>
                <a:latin typeface="Roboto Light" panose="02000000000000000000" pitchFamily="2" charset="0"/>
                <a:ea typeface="Roboto Light" panose="02000000000000000000" pitchFamily="2" charset="0"/>
              </a:defRPr>
            </a:lvl3pPr>
            <a:lvl4pPr marL="1371600" indent="0" algn="ctr">
              <a:buNone/>
              <a:defRPr sz="1600" b="0" i="0">
                <a:solidFill>
                  <a:schemeClr val="bg1"/>
                </a:solidFill>
                <a:latin typeface="Roboto Light" panose="02000000000000000000" pitchFamily="2" charset="0"/>
                <a:ea typeface="Roboto Light" panose="02000000000000000000" pitchFamily="2" charset="0"/>
              </a:defRPr>
            </a:lvl4pPr>
            <a:lvl5pPr marL="1828800" indent="0" algn="ctr">
              <a:buNone/>
              <a:defRPr sz="1600" b="0" i="0">
                <a:solidFill>
                  <a:schemeClr val="bg1"/>
                </a:solidFill>
                <a:latin typeface="Roboto Light" panose="02000000000000000000" pitchFamily="2" charset="0"/>
                <a:ea typeface="Roboto Light" panose="02000000000000000000" pitchFamily="2" charset="0"/>
              </a:defRPr>
            </a:lvl5pPr>
          </a:lstStyle>
          <a:p>
            <a:pPr lvl="0"/>
            <a:r>
              <a:rPr lang="en-US" dirty="0"/>
              <a:t>Presenter Affiliation</a:t>
            </a:r>
          </a:p>
        </p:txBody>
      </p:sp>
      <p:sp>
        <p:nvSpPr>
          <p:cNvPr id="12" name="Subtitle 2">
            <a:extLst>
              <a:ext uri="{FF2B5EF4-FFF2-40B4-BE49-F238E27FC236}">
                <a16:creationId xmlns:a16="http://schemas.microsoft.com/office/drawing/2014/main" id="{9A6F6DA4-481A-E606-D7BA-9C2165FE3EB8}"/>
              </a:ext>
            </a:extLst>
          </p:cNvPr>
          <p:cNvSpPr>
            <a:spLocks noGrp="1"/>
          </p:cNvSpPr>
          <p:nvPr>
            <p:ph type="subTitle" idx="1" hasCustomPrompt="1"/>
          </p:nvPr>
        </p:nvSpPr>
        <p:spPr>
          <a:xfrm>
            <a:off x="1215450" y="4031052"/>
            <a:ext cx="4517136" cy="180049"/>
          </a:xfrm>
        </p:spPr>
        <p:txBody>
          <a:bodyPr wrap="square" anchor="t" anchorCtr="0">
            <a:noAutofit/>
          </a:bodyPr>
          <a:lstStyle>
            <a:lvl1pPr marL="0" indent="0" algn="l">
              <a:spcBef>
                <a:spcPts val="1200"/>
              </a:spcBef>
              <a:spcAft>
                <a:spcPts val="60"/>
              </a:spcAft>
              <a:buNone/>
              <a:defRPr sz="1300" b="1" spc="300" baseline="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PRESENTED BY</a:t>
            </a:r>
          </a:p>
        </p:txBody>
      </p:sp>
      <p:sp>
        <p:nvSpPr>
          <p:cNvPr id="13" name="Rectangle 12">
            <a:extLst>
              <a:ext uri="{FF2B5EF4-FFF2-40B4-BE49-F238E27FC236}">
                <a16:creationId xmlns:a16="http://schemas.microsoft.com/office/drawing/2014/main" id="{8D17B51F-DF85-E9E0-712B-297B83E802F9}"/>
              </a:ext>
            </a:extLst>
          </p:cNvPr>
          <p:cNvSpPr/>
          <p:nvPr userDrawn="1"/>
        </p:nvSpPr>
        <p:spPr>
          <a:xfrm>
            <a:off x="1215450" y="3780792"/>
            <a:ext cx="854364" cy="71915"/>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274748"/>
              </a:solidFill>
            </a:endParaRPr>
          </a:p>
        </p:txBody>
      </p:sp>
      <p:grpSp>
        <p:nvGrpSpPr>
          <p:cNvPr id="2" name="Group 1">
            <a:extLst>
              <a:ext uri="{FF2B5EF4-FFF2-40B4-BE49-F238E27FC236}">
                <a16:creationId xmlns:a16="http://schemas.microsoft.com/office/drawing/2014/main" id="{69BE50A6-F625-0BB9-2DA3-BD2A1D5A1C99}"/>
              </a:ext>
            </a:extLst>
          </p:cNvPr>
          <p:cNvGrpSpPr/>
          <p:nvPr userDrawn="1"/>
        </p:nvGrpSpPr>
        <p:grpSpPr>
          <a:xfrm>
            <a:off x="1177351" y="5301081"/>
            <a:ext cx="4558967" cy="438406"/>
            <a:chOff x="1177351" y="5301081"/>
            <a:chExt cx="4558967" cy="438406"/>
          </a:xfrm>
        </p:grpSpPr>
        <p:sp>
          <p:nvSpPr>
            <p:cNvPr id="3" name="TextBox 2">
              <a:extLst>
                <a:ext uri="{FF2B5EF4-FFF2-40B4-BE49-F238E27FC236}">
                  <a16:creationId xmlns:a16="http://schemas.microsoft.com/office/drawing/2014/main" id="{F46153C1-920A-60DA-AB29-D732EC8AD9DD}"/>
                </a:ext>
              </a:extLst>
            </p:cNvPr>
            <p:cNvSpPr txBox="1"/>
            <p:nvPr userDrawn="1"/>
          </p:nvSpPr>
          <p:spPr>
            <a:xfrm>
              <a:off x="2688336" y="5344755"/>
              <a:ext cx="3047982" cy="369332"/>
            </a:xfrm>
            <a:prstGeom prst="rect">
              <a:avLst/>
            </a:prstGeom>
            <a:noFill/>
          </p:spPr>
          <p:txBody>
            <a:bodyPr wrap="square" lIns="182880" rtlCol="0">
              <a:spAutoFit/>
            </a:bodyPr>
            <a:lstStyle/>
            <a:p>
              <a:r>
                <a:rPr lang="en-US" sz="900" b="0" dirty="0">
                  <a:solidFill>
                    <a:schemeClr val="tx1"/>
                  </a:solidFill>
                  <a:latin typeface="Roboto" panose="02000000000000000000" pitchFamily="2" charset="0"/>
                  <a:ea typeface="Roboto" panose="02000000000000000000" pitchFamily="2" charset="0"/>
                </a:rPr>
                <a:t>ORNL IS MANAGED BY UT-BATTELLE LLC </a:t>
              </a:r>
              <a:br>
                <a:rPr lang="en-US" sz="900" b="0" dirty="0">
                  <a:solidFill>
                    <a:schemeClr val="tx1"/>
                  </a:solidFill>
                  <a:latin typeface="Roboto" panose="02000000000000000000" pitchFamily="2" charset="0"/>
                  <a:ea typeface="Roboto" panose="02000000000000000000" pitchFamily="2" charset="0"/>
                </a:rPr>
              </a:br>
              <a:r>
                <a:rPr lang="en-US" sz="900" b="0" dirty="0">
                  <a:solidFill>
                    <a:schemeClr val="tx1"/>
                  </a:solidFill>
                  <a:latin typeface="Roboto" panose="02000000000000000000" pitchFamily="2" charset="0"/>
                  <a:ea typeface="Roboto" panose="02000000000000000000" pitchFamily="2" charset="0"/>
                </a:rPr>
                <a:t>FOR THE US DEPARTMENT OF ENERGY</a:t>
              </a:r>
            </a:p>
          </p:txBody>
        </p:sp>
        <p:pic>
          <p:nvPicPr>
            <p:cNvPr id="4" name="Picture 3" descr="Shape&#10;&#10;AI-generated content may be incorrect.">
              <a:extLst>
                <a:ext uri="{FF2B5EF4-FFF2-40B4-BE49-F238E27FC236}">
                  <a16:creationId xmlns:a16="http://schemas.microsoft.com/office/drawing/2014/main" id="{2B8A78FF-CBBF-0925-0C04-834044AF1A8A}"/>
                </a:ext>
              </a:extLst>
            </p:cNvPr>
            <p:cNvPicPr>
              <a:picLocks noChangeAspect="1"/>
            </p:cNvPicPr>
            <p:nvPr userDrawn="1"/>
          </p:nvPicPr>
          <p:blipFill>
            <a:blip r:embed="rId4"/>
            <a:stretch>
              <a:fillRect/>
            </a:stretch>
          </p:blipFill>
          <p:spPr>
            <a:xfrm>
              <a:off x="1177351" y="5301081"/>
              <a:ext cx="1526303" cy="438406"/>
            </a:xfrm>
            <a:prstGeom prst="rect">
              <a:avLst/>
            </a:prstGeom>
          </p:spPr>
        </p:pic>
      </p:grpSp>
    </p:spTree>
    <p:extLst>
      <p:ext uri="{BB962C8B-B14F-4D97-AF65-F5344CB8AC3E}">
        <p14:creationId xmlns:p14="http://schemas.microsoft.com/office/powerpoint/2010/main" val="362030423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3-Image Series B">
    <p:spTree>
      <p:nvGrpSpPr>
        <p:cNvPr id="1" name=""/>
        <p:cNvGrpSpPr/>
        <p:nvPr/>
      </p:nvGrpSpPr>
      <p:grpSpPr>
        <a:xfrm>
          <a:off x="0" y="0"/>
          <a:ext cx="0" cy="0"/>
          <a:chOff x="0" y="0"/>
          <a:chExt cx="0" cy="0"/>
        </a:xfrm>
      </p:grpSpPr>
      <p:pic>
        <p:nvPicPr>
          <p:cNvPr id="17" name="Graphic 285">
            <a:extLst>
              <a:ext uri="{FF2B5EF4-FFF2-40B4-BE49-F238E27FC236}">
                <a16:creationId xmlns:a16="http://schemas.microsoft.com/office/drawing/2014/main" id="{33C27B49-A27E-0D8E-47DA-07C46ED6F876}"/>
              </a:ext>
            </a:extLst>
          </p:cNvPr>
          <p:cNvPicPr>
            <a:picLocks noChangeAspect="1"/>
          </p:cNvPicPr>
          <p:nvPr userDrawn="1"/>
        </p:nvPicPr>
        <p:blipFill>
          <a:blip r:embed="rId2"/>
          <a:srcRect/>
          <a:stretch/>
        </p:blipFill>
        <p:spPr>
          <a:xfrm>
            <a:off x="0" y="0"/>
            <a:ext cx="12192000" cy="6858000"/>
          </a:xfrm>
          <a:prstGeom prst="rect">
            <a:avLst/>
          </a:prstGeom>
        </p:spPr>
      </p:pic>
      <p:sp>
        <p:nvSpPr>
          <p:cNvPr id="2" name="Title 1">
            <a:extLst>
              <a:ext uri="{FF2B5EF4-FFF2-40B4-BE49-F238E27FC236}">
                <a16:creationId xmlns:a16="http://schemas.microsoft.com/office/drawing/2014/main" id="{265D5DB1-B0F4-39A7-9E5F-343BB17944E4}"/>
              </a:ext>
            </a:extLst>
          </p:cNvPr>
          <p:cNvSpPr>
            <a:spLocks noGrp="1"/>
          </p:cNvSpPr>
          <p:nvPr>
            <p:ph type="title" hasCustomPrompt="1"/>
          </p:nvPr>
        </p:nvSpPr>
        <p:spPr>
          <a:xfrm>
            <a:off x="314692" y="365125"/>
            <a:ext cx="11685523" cy="886397"/>
          </a:xfrm>
        </p:spPr>
        <p:txBody>
          <a:bodyPr>
            <a:noAutofit/>
          </a:bodyPr>
          <a:lstStyle>
            <a:lvl1pPr>
              <a:defRPr b="1">
                <a:solidFill>
                  <a:schemeClr val="bg1"/>
                </a:solidFill>
              </a:defRPr>
            </a:lvl1pPr>
          </a:lstStyle>
          <a:p>
            <a:r>
              <a:rPr lang="en-US" dirty="0"/>
              <a:t>One-sentence headline stating the main takeaway message</a:t>
            </a:r>
          </a:p>
        </p:txBody>
      </p:sp>
      <p:sp>
        <p:nvSpPr>
          <p:cNvPr id="4" name="Rectangle 6">
            <a:extLst>
              <a:ext uri="{FF2B5EF4-FFF2-40B4-BE49-F238E27FC236}">
                <a16:creationId xmlns:a16="http://schemas.microsoft.com/office/drawing/2014/main" id="{DAF7721B-92F3-10FF-5A89-459D1C6BA969}"/>
              </a:ext>
            </a:extLst>
          </p:cNvPr>
          <p:cNvSpPr>
            <a:spLocks noChangeArrowheads="1"/>
          </p:cNvSpPr>
          <p:nvPr userDrawn="1"/>
        </p:nvSpPr>
        <p:spPr bwMode="auto">
          <a:xfrm flipH="1">
            <a:off x="11526723" y="6576851"/>
            <a:ext cx="280401" cy="152400"/>
          </a:xfrm>
          <a:prstGeom prst="rect">
            <a:avLst/>
          </a:prstGeom>
          <a:noFill/>
          <a:ln w="9525">
            <a:noFill/>
            <a:miter lim="800000"/>
            <a:headEnd/>
            <a:tailEnd/>
          </a:ln>
          <a:effectLst/>
        </p:spPr>
        <p:txBody>
          <a:bodyPr lIns="0" tIns="0" rIns="0" bIns="0"/>
          <a:lstStyle/>
          <a:p>
            <a:pPr algn="ctr" defTabSz="173038">
              <a:lnSpc>
                <a:spcPct val="90000"/>
              </a:lnSpc>
              <a:tabLst>
                <a:tab pos="230188" algn="l"/>
              </a:tabLst>
              <a:defRPr/>
            </a:pPr>
            <a:fld id="{040BB257-551A-4736-B50F-DCF1BA034C06}" type="slidenum">
              <a:rPr lang="en-US" sz="1000" smtClean="0">
                <a:solidFill>
                  <a:schemeClr val="bg1"/>
                </a:solidFill>
                <a:latin typeface="Roboto" panose="02000000000000000000" pitchFamily="2" charset="0"/>
                <a:ea typeface="Roboto" panose="02000000000000000000" pitchFamily="2" charset="0"/>
                <a:cs typeface="Times New Roman" panose="02020603050405020304" pitchFamily="18" charset="0"/>
              </a:rPr>
              <a:pPr algn="ctr" defTabSz="173038">
                <a:lnSpc>
                  <a:spcPct val="90000"/>
                </a:lnSpc>
                <a:tabLst>
                  <a:tab pos="230188" algn="l"/>
                </a:tabLst>
                <a:defRPr/>
              </a:pPr>
              <a:t>‹#›</a:t>
            </a:fld>
            <a:endParaRPr lang="en-US" sz="1000" dirty="0">
              <a:solidFill>
                <a:schemeClr val="bg1"/>
              </a:solidFill>
              <a:latin typeface="Roboto" panose="02000000000000000000" pitchFamily="2" charset="0"/>
              <a:ea typeface="Roboto" panose="02000000000000000000" pitchFamily="2" charset="0"/>
              <a:cs typeface="Times New Roman" panose="02020603050405020304" pitchFamily="18" charset="0"/>
            </a:endParaRPr>
          </a:p>
        </p:txBody>
      </p:sp>
      <p:pic>
        <p:nvPicPr>
          <p:cNvPr id="3" name="Graphic 2">
            <a:extLst>
              <a:ext uri="{FF2B5EF4-FFF2-40B4-BE49-F238E27FC236}">
                <a16:creationId xmlns:a16="http://schemas.microsoft.com/office/drawing/2014/main" id="{0FD5FAFE-F099-74C8-600F-3FEE5ACA26C1}"/>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314693" y="6431818"/>
            <a:ext cx="1188988" cy="285824"/>
          </a:xfrm>
          <a:prstGeom prst="rect">
            <a:avLst/>
          </a:prstGeom>
        </p:spPr>
      </p:pic>
      <p:sp>
        <p:nvSpPr>
          <p:cNvPr id="6" name="Picture Placeholder 360">
            <a:extLst>
              <a:ext uri="{FF2B5EF4-FFF2-40B4-BE49-F238E27FC236}">
                <a16:creationId xmlns:a16="http://schemas.microsoft.com/office/drawing/2014/main" id="{22CDA623-F17D-C055-60D8-139C9924BE30}"/>
              </a:ext>
            </a:extLst>
          </p:cNvPr>
          <p:cNvSpPr>
            <a:spLocks noGrp="1"/>
          </p:cNvSpPr>
          <p:nvPr>
            <p:ph type="pic" sz="quarter" idx="12"/>
          </p:nvPr>
        </p:nvSpPr>
        <p:spPr>
          <a:xfrm>
            <a:off x="1773908" y="1647919"/>
            <a:ext cx="2393950" cy="2393950"/>
          </a:xfrm>
          <a:solidFill>
            <a:schemeClr val="bg2"/>
          </a:solidFill>
        </p:spPr>
        <p:txBody>
          <a:bodyPr/>
          <a:lstStyle/>
          <a:p>
            <a:r>
              <a:rPr lang="en-US"/>
              <a:t>Click icon to add picture</a:t>
            </a:r>
            <a:endParaRPr lang="en-US" dirty="0"/>
          </a:p>
        </p:txBody>
      </p:sp>
      <p:sp>
        <p:nvSpPr>
          <p:cNvPr id="7" name="Picture Placeholder 360">
            <a:extLst>
              <a:ext uri="{FF2B5EF4-FFF2-40B4-BE49-F238E27FC236}">
                <a16:creationId xmlns:a16="http://schemas.microsoft.com/office/drawing/2014/main" id="{3347E071-335C-4249-3E65-B4125AADA3C2}"/>
              </a:ext>
            </a:extLst>
          </p:cNvPr>
          <p:cNvSpPr>
            <a:spLocks noGrp="1"/>
          </p:cNvSpPr>
          <p:nvPr>
            <p:ph type="pic" sz="quarter" idx="13"/>
          </p:nvPr>
        </p:nvSpPr>
        <p:spPr>
          <a:xfrm>
            <a:off x="4949380" y="1654993"/>
            <a:ext cx="2393950" cy="2393950"/>
          </a:xfrm>
          <a:solidFill>
            <a:schemeClr val="bg2"/>
          </a:solidFill>
        </p:spPr>
        <p:txBody>
          <a:bodyPr/>
          <a:lstStyle/>
          <a:p>
            <a:r>
              <a:rPr lang="en-US"/>
              <a:t>Click icon to add picture</a:t>
            </a:r>
          </a:p>
        </p:txBody>
      </p:sp>
      <p:sp>
        <p:nvSpPr>
          <p:cNvPr id="8" name="Picture Placeholder 360">
            <a:extLst>
              <a:ext uri="{FF2B5EF4-FFF2-40B4-BE49-F238E27FC236}">
                <a16:creationId xmlns:a16="http://schemas.microsoft.com/office/drawing/2014/main" id="{3FE91602-2738-A673-EBF8-A0ACA14E6531}"/>
              </a:ext>
            </a:extLst>
          </p:cNvPr>
          <p:cNvSpPr>
            <a:spLocks noGrp="1"/>
          </p:cNvSpPr>
          <p:nvPr>
            <p:ph type="pic" sz="quarter" idx="14"/>
          </p:nvPr>
        </p:nvSpPr>
        <p:spPr>
          <a:xfrm>
            <a:off x="8126285" y="1677066"/>
            <a:ext cx="2393950" cy="2393950"/>
          </a:xfrm>
          <a:solidFill>
            <a:schemeClr val="bg2"/>
          </a:solidFill>
        </p:spPr>
        <p:txBody>
          <a:bodyPr/>
          <a:lstStyle/>
          <a:p>
            <a:r>
              <a:rPr lang="en-US"/>
              <a:t>Click icon to add picture</a:t>
            </a:r>
          </a:p>
        </p:txBody>
      </p:sp>
      <p:sp>
        <p:nvSpPr>
          <p:cNvPr id="9" name="Text Placeholder 364">
            <a:extLst>
              <a:ext uri="{FF2B5EF4-FFF2-40B4-BE49-F238E27FC236}">
                <a16:creationId xmlns:a16="http://schemas.microsoft.com/office/drawing/2014/main" id="{9403276D-5FB8-BD3C-65B5-24E0F431ACF3}"/>
              </a:ext>
            </a:extLst>
          </p:cNvPr>
          <p:cNvSpPr>
            <a:spLocks noGrp="1"/>
          </p:cNvSpPr>
          <p:nvPr>
            <p:ph type="body" sz="quarter" idx="15" hasCustomPrompt="1"/>
          </p:nvPr>
        </p:nvSpPr>
        <p:spPr>
          <a:xfrm>
            <a:off x="1773238" y="4209116"/>
            <a:ext cx="2393950" cy="369332"/>
          </a:xfrm>
        </p:spPr>
        <p:txBody>
          <a:bodyPr tIns="91440" bIns="0">
            <a:noAutofit/>
          </a:bodyPr>
          <a:lstStyle>
            <a:lvl1pPr marL="0" indent="0" algn="ctr">
              <a:buNone/>
              <a:defRPr sz="1800" b="1">
                <a:solidFill>
                  <a:schemeClr val="bg1"/>
                </a:solidFill>
              </a:defRPr>
            </a:lvl1pPr>
            <a:lvl2pPr marL="457200" indent="0" algn="ctr">
              <a:buNone/>
              <a:defRPr sz="2000" b="1">
                <a:solidFill>
                  <a:schemeClr val="bg1"/>
                </a:solidFill>
              </a:defRPr>
            </a:lvl2pPr>
            <a:lvl3pPr marL="914400" indent="0" algn="ctr">
              <a:buNone/>
              <a:defRPr sz="2000" b="1">
                <a:solidFill>
                  <a:schemeClr val="bg1"/>
                </a:solidFill>
              </a:defRPr>
            </a:lvl3pPr>
            <a:lvl4pPr marL="1371600" indent="0" algn="ctr">
              <a:buNone/>
              <a:defRPr sz="2000" b="1">
                <a:solidFill>
                  <a:schemeClr val="bg1"/>
                </a:solidFill>
              </a:defRPr>
            </a:lvl4pPr>
            <a:lvl5pPr marL="1828800" indent="0" algn="ctr">
              <a:buNone/>
              <a:defRPr sz="2000" b="1">
                <a:solidFill>
                  <a:schemeClr val="bg1"/>
                </a:solidFill>
              </a:defRPr>
            </a:lvl5pPr>
          </a:lstStyle>
          <a:p>
            <a:r>
              <a:rPr lang="en-US" dirty="0"/>
              <a:t>Place content here</a:t>
            </a:r>
          </a:p>
        </p:txBody>
      </p:sp>
      <p:sp>
        <p:nvSpPr>
          <p:cNvPr id="10" name="Text Placeholder 364">
            <a:extLst>
              <a:ext uri="{FF2B5EF4-FFF2-40B4-BE49-F238E27FC236}">
                <a16:creationId xmlns:a16="http://schemas.microsoft.com/office/drawing/2014/main" id="{DEAD8E05-AA79-AD7E-E31D-26EE870F8371}"/>
              </a:ext>
            </a:extLst>
          </p:cNvPr>
          <p:cNvSpPr>
            <a:spLocks noGrp="1"/>
          </p:cNvSpPr>
          <p:nvPr>
            <p:ph type="body" sz="quarter" idx="16" hasCustomPrompt="1"/>
          </p:nvPr>
        </p:nvSpPr>
        <p:spPr>
          <a:xfrm>
            <a:off x="4949380" y="4209116"/>
            <a:ext cx="2393950" cy="369332"/>
          </a:xfrm>
        </p:spPr>
        <p:txBody>
          <a:bodyPr tIns="91440" bIns="0">
            <a:noAutofit/>
          </a:bodyPr>
          <a:lstStyle>
            <a:lvl1pPr marL="0" indent="0" algn="ctr">
              <a:buNone/>
              <a:defRPr sz="1800" b="1">
                <a:solidFill>
                  <a:schemeClr val="bg1"/>
                </a:solidFill>
              </a:defRPr>
            </a:lvl1pPr>
            <a:lvl2pPr marL="457200" indent="0" algn="ctr">
              <a:buNone/>
              <a:defRPr sz="2000" b="1">
                <a:solidFill>
                  <a:schemeClr val="bg1"/>
                </a:solidFill>
              </a:defRPr>
            </a:lvl2pPr>
            <a:lvl3pPr marL="914400" indent="0" algn="ctr">
              <a:buNone/>
              <a:defRPr sz="2000" b="1">
                <a:solidFill>
                  <a:schemeClr val="bg1"/>
                </a:solidFill>
              </a:defRPr>
            </a:lvl3pPr>
            <a:lvl4pPr marL="1371600" indent="0" algn="ctr">
              <a:buNone/>
              <a:defRPr sz="2000" b="1">
                <a:solidFill>
                  <a:schemeClr val="bg1"/>
                </a:solidFill>
              </a:defRPr>
            </a:lvl4pPr>
            <a:lvl5pPr marL="1828800" indent="0" algn="ctr">
              <a:buNone/>
              <a:defRPr sz="2000" b="1">
                <a:solidFill>
                  <a:schemeClr val="bg1"/>
                </a:solidFill>
              </a:defRPr>
            </a:lvl5pPr>
          </a:lstStyle>
          <a:p>
            <a:r>
              <a:rPr lang="en-US" dirty="0"/>
              <a:t>Place content here</a:t>
            </a:r>
          </a:p>
        </p:txBody>
      </p:sp>
      <p:sp>
        <p:nvSpPr>
          <p:cNvPr id="11" name="Text Placeholder 364">
            <a:extLst>
              <a:ext uri="{FF2B5EF4-FFF2-40B4-BE49-F238E27FC236}">
                <a16:creationId xmlns:a16="http://schemas.microsoft.com/office/drawing/2014/main" id="{A7759041-293D-A1CE-7012-E2391337B1E4}"/>
              </a:ext>
            </a:extLst>
          </p:cNvPr>
          <p:cNvSpPr>
            <a:spLocks noGrp="1"/>
          </p:cNvSpPr>
          <p:nvPr>
            <p:ph type="body" sz="quarter" idx="17" hasCustomPrompt="1"/>
          </p:nvPr>
        </p:nvSpPr>
        <p:spPr>
          <a:xfrm>
            <a:off x="8126285" y="4209116"/>
            <a:ext cx="2393950" cy="369332"/>
          </a:xfrm>
        </p:spPr>
        <p:txBody>
          <a:bodyPr tIns="91440" bIns="0">
            <a:noAutofit/>
          </a:bodyPr>
          <a:lstStyle>
            <a:lvl1pPr marL="0" indent="0" algn="ctr">
              <a:buNone/>
              <a:defRPr sz="1800" b="1">
                <a:solidFill>
                  <a:schemeClr val="bg1"/>
                </a:solidFill>
              </a:defRPr>
            </a:lvl1pPr>
            <a:lvl2pPr marL="457200" indent="0" algn="ctr">
              <a:buNone/>
              <a:defRPr sz="2000" b="1">
                <a:solidFill>
                  <a:schemeClr val="bg1"/>
                </a:solidFill>
              </a:defRPr>
            </a:lvl2pPr>
            <a:lvl3pPr marL="914400" indent="0" algn="ctr">
              <a:buNone/>
              <a:defRPr sz="2000" b="1">
                <a:solidFill>
                  <a:schemeClr val="bg1"/>
                </a:solidFill>
              </a:defRPr>
            </a:lvl3pPr>
            <a:lvl4pPr marL="1371600" indent="0" algn="ctr">
              <a:buNone/>
              <a:defRPr sz="2000" b="1">
                <a:solidFill>
                  <a:schemeClr val="bg1"/>
                </a:solidFill>
              </a:defRPr>
            </a:lvl4pPr>
            <a:lvl5pPr marL="1828800" indent="0" algn="ctr">
              <a:buNone/>
              <a:defRPr sz="2000" b="1">
                <a:solidFill>
                  <a:schemeClr val="bg1"/>
                </a:solidFill>
              </a:defRPr>
            </a:lvl5pPr>
          </a:lstStyle>
          <a:p>
            <a:r>
              <a:rPr lang="en-US" dirty="0"/>
              <a:t>Place content here</a:t>
            </a:r>
          </a:p>
        </p:txBody>
      </p:sp>
    </p:spTree>
    <p:extLst>
      <p:ext uri="{BB962C8B-B14F-4D97-AF65-F5344CB8AC3E}">
        <p14:creationId xmlns:p14="http://schemas.microsoft.com/office/powerpoint/2010/main" val="65279324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3-Image Series C">
    <p:spTree>
      <p:nvGrpSpPr>
        <p:cNvPr id="1" name=""/>
        <p:cNvGrpSpPr/>
        <p:nvPr/>
      </p:nvGrpSpPr>
      <p:grpSpPr>
        <a:xfrm>
          <a:off x="0" y="0"/>
          <a:ext cx="0" cy="0"/>
          <a:chOff x="0" y="0"/>
          <a:chExt cx="0" cy="0"/>
        </a:xfrm>
      </p:grpSpPr>
      <p:sp>
        <p:nvSpPr>
          <p:cNvPr id="124" name="Freeform 123">
            <a:extLst>
              <a:ext uri="{FF2B5EF4-FFF2-40B4-BE49-F238E27FC236}">
                <a16:creationId xmlns:a16="http://schemas.microsoft.com/office/drawing/2014/main" id="{14819B2D-3933-9761-A0E0-F8A47EFAE83C}"/>
              </a:ext>
            </a:extLst>
          </p:cNvPr>
          <p:cNvSpPr/>
          <p:nvPr userDrawn="1"/>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solidFill>
            <a:schemeClr val="accent1"/>
          </a:solidFill>
          <a:ln w="0" cap="flat">
            <a:noFill/>
            <a:prstDash val="solid"/>
            <a:miter/>
          </a:ln>
        </p:spPr>
        <p:txBody>
          <a:bodyPr rtlCol="0" anchor="ctr"/>
          <a:lstStyle/>
          <a:p>
            <a:endParaRPr lang="en-US"/>
          </a:p>
        </p:txBody>
      </p:sp>
      <p:sp>
        <p:nvSpPr>
          <p:cNvPr id="2" name="Title 1">
            <a:extLst>
              <a:ext uri="{FF2B5EF4-FFF2-40B4-BE49-F238E27FC236}">
                <a16:creationId xmlns:a16="http://schemas.microsoft.com/office/drawing/2014/main" id="{265D5DB1-B0F4-39A7-9E5F-343BB17944E4}"/>
              </a:ext>
            </a:extLst>
          </p:cNvPr>
          <p:cNvSpPr>
            <a:spLocks noGrp="1"/>
          </p:cNvSpPr>
          <p:nvPr>
            <p:ph type="title" hasCustomPrompt="1"/>
          </p:nvPr>
        </p:nvSpPr>
        <p:spPr>
          <a:xfrm>
            <a:off x="314692" y="365125"/>
            <a:ext cx="11685523" cy="917575"/>
          </a:xfrm>
        </p:spPr>
        <p:txBody>
          <a:bodyPr>
            <a:noAutofit/>
          </a:bodyPr>
          <a:lstStyle>
            <a:lvl1pPr>
              <a:defRPr b="1">
                <a:solidFill>
                  <a:schemeClr val="bg1"/>
                </a:solidFill>
              </a:defRPr>
            </a:lvl1pPr>
          </a:lstStyle>
          <a:p>
            <a:r>
              <a:rPr lang="en-US" dirty="0"/>
              <a:t>One-sentence headline stating the main takeaway message</a:t>
            </a:r>
          </a:p>
        </p:txBody>
      </p:sp>
      <p:sp>
        <p:nvSpPr>
          <p:cNvPr id="4" name="Rectangle 6">
            <a:extLst>
              <a:ext uri="{FF2B5EF4-FFF2-40B4-BE49-F238E27FC236}">
                <a16:creationId xmlns:a16="http://schemas.microsoft.com/office/drawing/2014/main" id="{DAF7721B-92F3-10FF-5A89-459D1C6BA969}"/>
              </a:ext>
            </a:extLst>
          </p:cNvPr>
          <p:cNvSpPr>
            <a:spLocks noChangeArrowheads="1"/>
          </p:cNvSpPr>
          <p:nvPr userDrawn="1"/>
        </p:nvSpPr>
        <p:spPr bwMode="auto">
          <a:xfrm flipH="1">
            <a:off x="11526723" y="6576851"/>
            <a:ext cx="280401" cy="152400"/>
          </a:xfrm>
          <a:prstGeom prst="rect">
            <a:avLst/>
          </a:prstGeom>
          <a:noFill/>
          <a:ln w="9525">
            <a:noFill/>
            <a:miter lim="800000"/>
            <a:headEnd/>
            <a:tailEnd/>
          </a:ln>
          <a:effectLst/>
        </p:spPr>
        <p:txBody>
          <a:bodyPr lIns="0" tIns="0" rIns="0" bIns="0"/>
          <a:lstStyle/>
          <a:p>
            <a:pPr algn="ctr" defTabSz="173038">
              <a:lnSpc>
                <a:spcPct val="90000"/>
              </a:lnSpc>
              <a:tabLst>
                <a:tab pos="230188" algn="l"/>
              </a:tabLst>
              <a:defRPr/>
            </a:pPr>
            <a:fld id="{040BB257-551A-4736-B50F-DCF1BA034C06}" type="slidenum">
              <a:rPr lang="en-US" sz="1000" smtClean="0">
                <a:solidFill>
                  <a:schemeClr val="bg1"/>
                </a:solidFill>
                <a:latin typeface="Roboto" panose="02000000000000000000" pitchFamily="2" charset="0"/>
                <a:ea typeface="Roboto" panose="02000000000000000000" pitchFamily="2" charset="0"/>
                <a:cs typeface="Times New Roman" panose="02020603050405020304" pitchFamily="18" charset="0"/>
              </a:rPr>
              <a:pPr algn="ctr" defTabSz="173038">
                <a:lnSpc>
                  <a:spcPct val="90000"/>
                </a:lnSpc>
                <a:tabLst>
                  <a:tab pos="230188" algn="l"/>
                </a:tabLst>
                <a:defRPr/>
              </a:pPr>
              <a:t>‹#›</a:t>
            </a:fld>
            <a:endParaRPr lang="en-US" sz="1000" dirty="0">
              <a:solidFill>
                <a:schemeClr val="bg1"/>
              </a:solidFill>
              <a:latin typeface="Roboto" panose="02000000000000000000" pitchFamily="2" charset="0"/>
              <a:ea typeface="Roboto" panose="02000000000000000000" pitchFamily="2" charset="0"/>
              <a:cs typeface="Times New Roman" panose="02020603050405020304" pitchFamily="18" charset="0"/>
            </a:endParaRPr>
          </a:p>
        </p:txBody>
      </p:sp>
      <p:pic>
        <p:nvPicPr>
          <p:cNvPr id="3" name="Graphic 2">
            <a:extLst>
              <a:ext uri="{FF2B5EF4-FFF2-40B4-BE49-F238E27FC236}">
                <a16:creationId xmlns:a16="http://schemas.microsoft.com/office/drawing/2014/main" id="{0FD5FAFE-F099-74C8-600F-3FEE5ACA26C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14693" y="6431818"/>
            <a:ext cx="1188988" cy="285824"/>
          </a:xfrm>
          <a:prstGeom prst="rect">
            <a:avLst/>
          </a:prstGeom>
        </p:spPr>
      </p:pic>
      <p:sp>
        <p:nvSpPr>
          <p:cNvPr id="6" name="Picture Placeholder 360">
            <a:extLst>
              <a:ext uri="{FF2B5EF4-FFF2-40B4-BE49-F238E27FC236}">
                <a16:creationId xmlns:a16="http://schemas.microsoft.com/office/drawing/2014/main" id="{22CDA623-F17D-C055-60D8-139C9924BE30}"/>
              </a:ext>
            </a:extLst>
          </p:cNvPr>
          <p:cNvSpPr>
            <a:spLocks noGrp="1"/>
          </p:cNvSpPr>
          <p:nvPr>
            <p:ph type="pic" sz="quarter" idx="12"/>
          </p:nvPr>
        </p:nvSpPr>
        <p:spPr>
          <a:xfrm>
            <a:off x="1773908" y="1647919"/>
            <a:ext cx="2393950" cy="2393950"/>
          </a:xfrm>
          <a:solidFill>
            <a:schemeClr val="bg2"/>
          </a:solidFill>
        </p:spPr>
        <p:txBody>
          <a:bodyPr/>
          <a:lstStyle/>
          <a:p>
            <a:r>
              <a:rPr lang="en-US"/>
              <a:t>Click icon to add picture</a:t>
            </a:r>
            <a:endParaRPr lang="en-US" dirty="0"/>
          </a:p>
        </p:txBody>
      </p:sp>
      <p:sp>
        <p:nvSpPr>
          <p:cNvPr id="7" name="Picture Placeholder 360">
            <a:extLst>
              <a:ext uri="{FF2B5EF4-FFF2-40B4-BE49-F238E27FC236}">
                <a16:creationId xmlns:a16="http://schemas.microsoft.com/office/drawing/2014/main" id="{3347E071-335C-4249-3E65-B4125AADA3C2}"/>
              </a:ext>
            </a:extLst>
          </p:cNvPr>
          <p:cNvSpPr>
            <a:spLocks noGrp="1"/>
          </p:cNvSpPr>
          <p:nvPr>
            <p:ph type="pic" sz="quarter" idx="13"/>
          </p:nvPr>
        </p:nvSpPr>
        <p:spPr>
          <a:xfrm>
            <a:off x="4949380" y="1654993"/>
            <a:ext cx="2393950" cy="2393950"/>
          </a:xfrm>
          <a:solidFill>
            <a:schemeClr val="bg2"/>
          </a:solidFill>
        </p:spPr>
        <p:txBody>
          <a:bodyPr/>
          <a:lstStyle/>
          <a:p>
            <a:r>
              <a:rPr lang="en-US"/>
              <a:t>Click icon to add picture</a:t>
            </a:r>
          </a:p>
        </p:txBody>
      </p:sp>
      <p:sp>
        <p:nvSpPr>
          <p:cNvPr id="8" name="Picture Placeholder 360">
            <a:extLst>
              <a:ext uri="{FF2B5EF4-FFF2-40B4-BE49-F238E27FC236}">
                <a16:creationId xmlns:a16="http://schemas.microsoft.com/office/drawing/2014/main" id="{3FE91602-2738-A673-EBF8-A0ACA14E6531}"/>
              </a:ext>
            </a:extLst>
          </p:cNvPr>
          <p:cNvSpPr>
            <a:spLocks noGrp="1"/>
          </p:cNvSpPr>
          <p:nvPr>
            <p:ph type="pic" sz="quarter" idx="14"/>
          </p:nvPr>
        </p:nvSpPr>
        <p:spPr>
          <a:xfrm>
            <a:off x="8126285" y="1677066"/>
            <a:ext cx="2393950" cy="2393950"/>
          </a:xfrm>
          <a:solidFill>
            <a:schemeClr val="bg2"/>
          </a:solidFill>
        </p:spPr>
        <p:txBody>
          <a:bodyPr/>
          <a:lstStyle/>
          <a:p>
            <a:r>
              <a:rPr lang="en-US"/>
              <a:t>Click icon to add picture</a:t>
            </a:r>
          </a:p>
        </p:txBody>
      </p:sp>
      <p:sp>
        <p:nvSpPr>
          <p:cNvPr id="9" name="Text Placeholder 364">
            <a:extLst>
              <a:ext uri="{FF2B5EF4-FFF2-40B4-BE49-F238E27FC236}">
                <a16:creationId xmlns:a16="http://schemas.microsoft.com/office/drawing/2014/main" id="{9403276D-5FB8-BD3C-65B5-24E0F431ACF3}"/>
              </a:ext>
            </a:extLst>
          </p:cNvPr>
          <p:cNvSpPr>
            <a:spLocks noGrp="1"/>
          </p:cNvSpPr>
          <p:nvPr>
            <p:ph type="body" sz="quarter" idx="15" hasCustomPrompt="1"/>
          </p:nvPr>
        </p:nvSpPr>
        <p:spPr>
          <a:xfrm>
            <a:off x="1773238" y="4209116"/>
            <a:ext cx="2393950" cy="369332"/>
          </a:xfrm>
        </p:spPr>
        <p:txBody>
          <a:bodyPr tIns="91440" bIns="0">
            <a:noAutofit/>
          </a:bodyPr>
          <a:lstStyle>
            <a:lvl1pPr marL="0" indent="0" algn="ctr">
              <a:buNone/>
              <a:defRPr sz="1800" b="1">
                <a:solidFill>
                  <a:schemeClr val="bg1"/>
                </a:solidFill>
              </a:defRPr>
            </a:lvl1pPr>
            <a:lvl2pPr marL="457200" indent="0" algn="ctr">
              <a:buNone/>
              <a:defRPr sz="2000" b="1">
                <a:solidFill>
                  <a:schemeClr val="bg1"/>
                </a:solidFill>
              </a:defRPr>
            </a:lvl2pPr>
            <a:lvl3pPr marL="914400" indent="0" algn="ctr">
              <a:buNone/>
              <a:defRPr sz="2000" b="1">
                <a:solidFill>
                  <a:schemeClr val="bg1"/>
                </a:solidFill>
              </a:defRPr>
            </a:lvl3pPr>
            <a:lvl4pPr marL="1371600" indent="0" algn="ctr">
              <a:buNone/>
              <a:defRPr sz="2000" b="1">
                <a:solidFill>
                  <a:schemeClr val="bg1"/>
                </a:solidFill>
              </a:defRPr>
            </a:lvl4pPr>
            <a:lvl5pPr marL="1828800" indent="0" algn="ctr">
              <a:buNone/>
              <a:defRPr sz="2000" b="1">
                <a:solidFill>
                  <a:schemeClr val="bg1"/>
                </a:solidFill>
              </a:defRPr>
            </a:lvl5pPr>
          </a:lstStyle>
          <a:p>
            <a:r>
              <a:rPr lang="en-US" dirty="0"/>
              <a:t>Place content here</a:t>
            </a:r>
          </a:p>
        </p:txBody>
      </p:sp>
      <p:sp>
        <p:nvSpPr>
          <p:cNvPr id="10" name="Text Placeholder 364">
            <a:extLst>
              <a:ext uri="{FF2B5EF4-FFF2-40B4-BE49-F238E27FC236}">
                <a16:creationId xmlns:a16="http://schemas.microsoft.com/office/drawing/2014/main" id="{DEAD8E05-AA79-AD7E-E31D-26EE870F8371}"/>
              </a:ext>
            </a:extLst>
          </p:cNvPr>
          <p:cNvSpPr>
            <a:spLocks noGrp="1"/>
          </p:cNvSpPr>
          <p:nvPr>
            <p:ph type="body" sz="quarter" idx="16" hasCustomPrompt="1"/>
          </p:nvPr>
        </p:nvSpPr>
        <p:spPr>
          <a:xfrm>
            <a:off x="4949380" y="4209116"/>
            <a:ext cx="2393950" cy="369332"/>
          </a:xfrm>
        </p:spPr>
        <p:txBody>
          <a:bodyPr tIns="91440" bIns="0">
            <a:noAutofit/>
          </a:bodyPr>
          <a:lstStyle>
            <a:lvl1pPr marL="0" indent="0" algn="ctr">
              <a:buNone/>
              <a:defRPr sz="1800" b="1">
                <a:solidFill>
                  <a:schemeClr val="bg1"/>
                </a:solidFill>
              </a:defRPr>
            </a:lvl1pPr>
            <a:lvl2pPr marL="457200" indent="0" algn="ctr">
              <a:buNone/>
              <a:defRPr sz="2000" b="1">
                <a:solidFill>
                  <a:schemeClr val="bg1"/>
                </a:solidFill>
              </a:defRPr>
            </a:lvl2pPr>
            <a:lvl3pPr marL="914400" indent="0" algn="ctr">
              <a:buNone/>
              <a:defRPr sz="2000" b="1">
                <a:solidFill>
                  <a:schemeClr val="bg1"/>
                </a:solidFill>
              </a:defRPr>
            </a:lvl3pPr>
            <a:lvl4pPr marL="1371600" indent="0" algn="ctr">
              <a:buNone/>
              <a:defRPr sz="2000" b="1">
                <a:solidFill>
                  <a:schemeClr val="bg1"/>
                </a:solidFill>
              </a:defRPr>
            </a:lvl4pPr>
            <a:lvl5pPr marL="1828800" indent="0" algn="ctr">
              <a:buNone/>
              <a:defRPr sz="2000" b="1">
                <a:solidFill>
                  <a:schemeClr val="bg1"/>
                </a:solidFill>
              </a:defRPr>
            </a:lvl5pPr>
          </a:lstStyle>
          <a:p>
            <a:r>
              <a:rPr lang="en-US" dirty="0"/>
              <a:t>Place content here</a:t>
            </a:r>
          </a:p>
        </p:txBody>
      </p:sp>
      <p:sp>
        <p:nvSpPr>
          <p:cNvPr id="11" name="Text Placeholder 364">
            <a:extLst>
              <a:ext uri="{FF2B5EF4-FFF2-40B4-BE49-F238E27FC236}">
                <a16:creationId xmlns:a16="http://schemas.microsoft.com/office/drawing/2014/main" id="{A7759041-293D-A1CE-7012-E2391337B1E4}"/>
              </a:ext>
            </a:extLst>
          </p:cNvPr>
          <p:cNvSpPr>
            <a:spLocks noGrp="1"/>
          </p:cNvSpPr>
          <p:nvPr>
            <p:ph type="body" sz="quarter" idx="17" hasCustomPrompt="1"/>
          </p:nvPr>
        </p:nvSpPr>
        <p:spPr>
          <a:xfrm>
            <a:off x="8126285" y="4209116"/>
            <a:ext cx="2393950" cy="369332"/>
          </a:xfrm>
        </p:spPr>
        <p:txBody>
          <a:bodyPr tIns="91440" bIns="0">
            <a:noAutofit/>
          </a:bodyPr>
          <a:lstStyle>
            <a:lvl1pPr marL="0" indent="0" algn="ctr">
              <a:buNone/>
              <a:defRPr sz="1800" b="1">
                <a:solidFill>
                  <a:schemeClr val="bg1"/>
                </a:solidFill>
              </a:defRPr>
            </a:lvl1pPr>
            <a:lvl2pPr marL="457200" indent="0" algn="ctr">
              <a:buNone/>
              <a:defRPr sz="2000" b="1">
                <a:solidFill>
                  <a:schemeClr val="bg1"/>
                </a:solidFill>
              </a:defRPr>
            </a:lvl2pPr>
            <a:lvl3pPr marL="914400" indent="0" algn="ctr">
              <a:buNone/>
              <a:defRPr sz="2000" b="1">
                <a:solidFill>
                  <a:schemeClr val="bg1"/>
                </a:solidFill>
              </a:defRPr>
            </a:lvl3pPr>
            <a:lvl4pPr marL="1371600" indent="0" algn="ctr">
              <a:buNone/>
              <a:defRPr sz="2000" b="1">
                <a:solidFill>
                  <a:schemeClr val="bg1"/>
                </a:solidFill>
              </a:defRPr>
            </a:lvl4pPr>
            <a:lvl5pPr marL="1828800" indent="0" algn="ctr">
              <a:buNone/>
              <a:defRPr sz="2000" b="1">
                <a:solidFill>
                  <a:schemeClr val="bg1"/>
                </a:solidFill>
              </a:defRPr>
            </a:lvl5pPr>
          </a:lstStyle>
          <a:p>
            <a:r>
              <a:rPr lang="en-US" dirty="0"/>
              <a:t>Place content here</a:t>
            </a:r>
          </a:p>
        </p:txBody>
      </p:sp>
    </p:spTree>
    <p:extLst>
      <p:ext uri="{BB962C8B-B14F-4D97-AF65-F5344CB8AC3E}">
        <p14:creationId xmlns:p14="http://schemas.microsoft.com/office/powerpoint/2010/main" val="29665378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3-Image Series Stacked">
    <p:spTree>
      <p:nvGrpSpPr>
        <p:cNvPr id="1" name=""/>
        <p:cNvGrpSpPr/>
        <p:nvPr/>
      </p:nvGrpSpPr>
      <p:grpSpPr>
        <a:xfrm>
          <a:off x="0" y="0"/>
          <a:ext cx="0" cy="0"/>
          <a:chOff x="0" y="0"/>
          <a:chExt cx="0" cy="0"/>
        </a:xfrm>
      </p:grpSpPr>
      <p:sp>
        <p:nvSpPr>
          <p:cNvPr id="124" name="Freeform 123">
            <a:extLst>
              <a:ext uri="{FF2B5EF4-FFF2-40B4-BE49-F238E27FC236}">
                <a16:creationId xmlns:a16="http://schemas.microsoft.com/office/drawing/2014/main" id="{14819B2D-3933-9761-A0E0-F8A47EFAE83C}"/>
              </a:ext>
            </a:extLst>
          </p:cNvPr>
          <p:cNvSpPr/>
          <p:nvPr userDrawn="1"/>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solidFill>
            <a:schemeClr val="accent1"/>
          </a:solidFill>
          <a:ln w="0" cap="flat">
            <a:noFill/>
            <a:prstDash val="solid"/>
            <a:miter/>
          </a:ln>
        </p:spPr>
        <p:txBody>
          <a:bodyPr rtlCol="0" anchor="ctr"/>
          <a:lstStyle/>
          <a:p>
            <a:endParaRPr lang="en-US"/>
          </a:p>
        </p:txBody>
      </p:sp>
      <p:sp>
        <p:nvSpPr>
          <p:cNvPr id="4" name="Rectangle 6">
            <a:extLst>
              <a:ext uri="{FF2B5EF4-FFF2-40B4-BE49-F238E27FC236}">
                <a16:creationId xmlns:a16="http://schemas.microsoft.com/office/drawing/2014/main" id="{DAF7721B-92F3-10FF-5A89-459D1C6BA969}"/>
              </a:ext>
            </a:extLst>
          </p:cNvPr>
          <p:cNvSpPr>
            <a:spLocks noChangeArrowheads="1"/>
          </p:cNvSpPr>
          <p:nvPr userDrawn="1"/>
        </p:nvSpPr>
        <p:spPr bwMode="auto">
          <a:xfrm flipH="1">
            <a:off x="11526723" y="6576851"/>
            <a:ext cx="280401" cy="152400"/>
          </a:xfrm>
          <a:prstGeom prst="rect">
            <a:avLst/>
          </a:prstGeom>
          <a:noFill/>
          <a:ln w="9525">
            <a:noFill/>
            <a:miter lim="800000"/>
            <a:headEnd/>
            <a:tailEnd/>
          </a:ln>
          <a:effectLst/>
        </p:spPr>
        <p:txBody>
          <a:bodyPr lIns="0" tIns="0" rIns="0" bIns="0"/>
          <a:lstStyle/>
          <a:p>
            <a:pPr algn="ctr" defTabSz="173038">
              <a:lnSpc>
                <a:spcPct val="90000"/>
              </a:lnSpc>
              <a:tabLst>
                <a:tab pos="230188" algn="l"/>
              </a:tabLst>
              <a:defRPr/>
            </a:pPr>
            <a:fld id="{040BB257-551A-4736-B50F-DCF1BA034C06}" type="slidenum">
              <a:rPr lang="en-US" sz="1000" smtClean="0">
                <a:solidFill>
                  <a:schemeClr val="bg1"/>
                </a:solidFill>
                <a:latin typeface="Roboto" panose="02000000000000000000" pitchFamily="2" charset="0"/>
                <a:ea typeface="Roboto" panose="02000000000000000000" pitchFamily="2" charset="0"/>
                <a:cs typeface="Times New Roman" panose="02020603050405020304" pitchFamily="18" charset="0"/>
              </a:rPr>
              <a:pPr algn="ctr" defTabSz="173038">
                <a:lnSpc>
                  <a:spcPct val="90000"/>
                </a:lnSpc>
                <a:tabLst>
                  <a:tab pos="230188" algn="l"/>
                </a:tabLst>
                <a:defRPr/>
              </a:pPr>
              <a:t>‹#›</a:t>
            </a:fld>
            <a:endParaRPr lang="en-US" sz="1000" dirty="0">
              <a:solidFill>
                <a:schemeClr val="bg1"/>
              </a:solidFill>
              <a:latin typeface="Roboto" panose="02000000000000000000" pitchFamily="2" charset="0"/>
              <a:ea typeface="Roboto" panose="02000000000000000000" pitchFamily="2" charset="0"/>
              <a:cs typeface="Times New Roman" panose="02020603050405020304" pitchFamily="18" charset="0"/>
            </a:endParaRPr>
          </a:p>
        </p:txBody>
      </p:sp>
      <p:pic>
        <p:nvPicPr>
          <p:cNvPr id="3" name="Graphic 2">
            <a:extLst>
              <a:ext uri="{FF2B5EF4-FFF2-40B4-BE49-F238E27FC236}">
                <a16:creationId xmlns:a16="http://schemas.microsoft.com/office/drawing/2014/main" id="{0FD5FAFE-F099-74C8-600F-3FEE5ACA26C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14693" y="6431818"/>
            <a:ext cx="1188988" cy="285824"/>
          </a:xfrm>
          <a:prstGeom prst="rect">
            <a:avLst/>
          </a:prstGeom>
        </p:spPr>
      </p:pic>
      <p:sp>
        <p:nvSpPr>
          <p:cNvPr id="9" name="Title 1">
            <a:extLst>
              <a:ext uri="{FF2B5EF4-FFF2-40B4-BE49-F238E27FC236}">
                <a16:creationId xmlns:a16="http://schemas.microsoft.com/office/drawing/2014/main" id="{F127BAF7-7A03-B6B3-4688-2EC146E8747D}"/>
              </a:ext>
            </a:extLst>
          </p:cNvPr>
          <p:cNvSpPr>
            <a:spLocks noGrp="1"/>
          </p:cNvSpPr>
          <p:nvPr>
            <p:ph type="title" hasCustomPrompt="1"/>
          </p:nvPr>
        </p:nvSpPr>
        <p:spPr>
          <a:xfrm>
            <a:off x="314692" y="365125"/>
            <a:ext cx="11492432" cy="886397"/>
          </a:xfrm>
        </p:spPr>
        <p:txBody>
          <a:bodyPr>
            <a:noAutofit/>
          </a:bodyPr>
          <a:lstStyle>
            <a:lvl1pPr>
              <a:defRPr>
                <a:solidFill>
                  <a:schemeClr val="bg1"/>
                </a:solidFill>
              </a:defRPr>
            </a:lvl1pPr>
          </a:lstStyle>
          <a:p>
            <a:r>
              <a:rPr lang="en-US" dirty="0"/>
              <a:t>One-sentence headline stating the main takeaway message</a:t>
            </a:r>
          </a:p>
        </p:txBody>
      </p:sp>
      <p:sp>
        <p:nvSpPr>
          <p:cNvPr id="17" name="Picture Placeholder 122">
            <a:extLst>
              <a:ext uri="{FF2B5EF4-FFF2-40B4-BE49-F238E27FC236}">
                <a16:creationId xmlns:a16="http://schemas.microsoft.com/office/drawing/2014/main" id="{87D78755-2DCD-D8CC-0E1B-26B8798C9E36}"/>
              </a:ext>
            </a:extLst>
          </p:cNvPr>
          <p:cNvSpPr>
            <a:spLocks noGrp="1"/>
          </p:cNvSpPr>
          <p:nvPr>
            <p:ph type="pic" sz="quarter" idx="15"/>
          </p:nvPr>
        </p:nvSpPr>
        <p:spPr>
          <a:xfrm>
            <a:off x="3707498" y="1371574"/>
            <a:ext cx="3075236" cy="1490472"/>
          </a:xfrm>
          <a:solidFill>
            <a:schemeClr val="bg2"/>
          </a:solidFill>
        </p:spPr>
        <p:txBody>
          <a:bodyPr/>
          <a:lstStyle/>
          <a:p>
            <a:r>
              <a:rPr lang="en-US"/>
              <a:t>Click icon to add picture</a:t>
            </a:r>
            <a:endParaRPr lang="en-US" dirty="0"/>
          </a:p>
        </p:txBody>
      </p:sp>
      <p:sp>
        <p:nvSpPr>
          <p:cNvPr id="32" name="Picture Placeholder 122">
            <a:extLst>
              <a:ext uri="{FF2B5EF4-FFF2-40B4-BE49-F238E27FC236}">
                <a16:creationId xmlns:a16="http://schemas.microsoft.com/office/drawing/2014/main" id="{A646BC9C-4F8B-B5BA-4137-4E5CE8FA2E83}"/>
              </a:ext>
            </a:extLst>
          </p:cNvPr>
          <p:cNvSpPr>
            <a:spLocks noGrp="1"/>
          </p:cNvSpPr>
          <p:nvPr>
            <p:ph type="pic" sz="quarter" idx="23"/>
          </p:nvPr>
        </p:nvSpPr>
        <p:spPr>
          <a:xfrm>
            <a:off x="5451474" y="3039052"/>
            <a:ext cx="3075236" cy="1490472"/>
          </a:xfrm>
          <a:solidFill>
            <a:schemeClr val="bg2"/>
          </a:solidFill>
        </p:spPr>
        <p:txBody>
          <a:bodyPr/>
          <a:lstStyle/>
          <a:p>
            <a:r>
              <a:rPr lang="en-US"/>
              <a:t>Click icon to add picture</a:t>
            </a:r>
            <a:endParaRPr lang="en-US" dirty="0"/>
          </a:p>
        </p:txBody>
      </p:sp>
      <p:sp>
        <p:nvSpPr>
          <p:cNvPr id="33" name="Picture Placeholder 122">
            <a:extLst>
              <a:ext uri="{FF2B5EF4-FFF2-40B4-BE49-F238E27FC236}">
                <a16:creationId xmlns:a16="http://schemas.microsoft.com/office/drawing/2014/main" id="{30C68DC1-70B2-C7B0-A2FE-80122E4F85AF}"/>
              </a:ext>
            </a:extLst>
          </p:cNvPr>
          <p:cNvSpPr>
            <a:spLocks noGrp="1"/>
          </p:cNvSpPr>
          <p:nvPr>
            <p:ph type="pic" sz="quarter" idx="24"/>
          </p:nvPr>
        </p:nvSpPr>
        <p:spPr>
          <a:xfrm>
            <a:off x="7196136" y="4707798"/>
            <a:ext cx="3075236" cy="1490472"/>
          </a:xfrm>
          <a:solidFill>
            <a:schemeClr val="bg2"/>
          </a:solidFill>
        </p:spPr>
        <p:txBody>
          <a:bodyPr/>
          <a:lstStyle/>
          <a:p>
            <a:r>
              <a:rPr lang="en-US"/>
              <a:t>Click icon to add picture</a:t>
            </a:r>
            <a:endParaRPr lang="en-US" dirty="0"/>
          </a:p>
        </p:txBody>
      </p:sp>
      <p:sp>
        <p:nvSpPr>
          <p:cNvPr id="2" name="Text Placeholder 21">
            <a:extLst>
              <a:ext uri="{FF2B5EF4-FFF2-40B4-BE49-F238E27FC236}">
                <a16:creationId xmlns:a16="http://schemas.microsoft.com/office/drawing/2014/main" id="{46ACBB2B-C7F0-E810-9B2C-BD70D1820D4F}"/>
              </a:ext>
            </a:extLst>
          </p:cNvPr>
          <p:cNvSpPr>
            <a:spLocks noGrp="1"/>
          </p:cNvSpPr>
          <p:nvPr>
            <p:ph type="body" sz="quarter" idx="20" hasCustomPrompt="1"/>
          </p:nvPr>
        </p:nvSpPr>
        <p:spPr>
          <a:xfrm>
            <a:off x="1962830" y="1376146"/>
            <a:ext cx="1744662" cy="1485900"/>
          </a:xfrm>
          <a:solidFill>
            <a:schemeClr val="accent5"/>
          </a:solidFill>
        </p:spPr>
        <p:txBody>
          <a:bodyPr lIns="91440" tIns="182880" rIns="91440" bIns="182880">
            <a:noAutofit/>
          </a:bodyPr>
          <a:lstStyle>
            <a:lvl1pPr marL="0" indent="0" algn="l">
              <a:buNone/>
              <a:defRPr sz="1800" b="1">
                <a:solidFill>
                  <a:schemeClr val="tx1"/>
                </a:solidFill>
              </a:defRPr>
            </a:lvl1pPr>
            <a:lvl2pPr marL="457200" indent="0">
              <a:buNone/>
              <a:defRPr sz="1600">
                <a:solidFill>
                  <a:schemeClr val="bg1"/>
                </a:solidFill>
              </a:defRPr>
            </a:lvl2pPr>
            <a:lvl3pPr marL="914400" indent="0">
              <a:buNone/>
              <a:defRPr sz="1600">
                <a:solidFill>
                  <a:schemeClr val="bg1"/>
                </a:solidFill>
              </a:defRPr>
            </a:lvl3pPr>
            <a:lvl4pPr marL="1371600" indent="0">
              <a:buNone/>
              <a:defRPr sz="1600">
                <a:solidFill>
                  <a:schemeClr val="bg1"/>
                </a:solidFill>
              </a:defRPr>
            </a:lvl4pPr>
            <a:lvl5pPr marL="1828800" indent="0">
              <a:buNone/>
              <a:defRPr sz="1600">
                <a:solidFill>
                  <a:schemeClr val="bg1"/>
                </a:solidFill>
              </a:defRPr>
            </a:lvl5pPr>
          </a:lstStyle>
          <a:p>
            <a:r>
              <a:rPr lang="en-US" dirty="0"/>
              <a:t>Place content here</a:t>
            </a:r>
          </a:p>
        </p:txBody>
      </p:sp>
      <p:sp>
        <p:nvSpPr>
          <p:cNvPr id="6" name="Text Placeholder 21">
            <a:extLst>
              <a:ext uri="{FF2B5EF4-FFF2-40B4-BE49-F238E27FC236}">
                <a16:creationId xmlns:a16="http://schemas.microsoft.com/office/drawing/2014/main" id="{A5AB8117-0D0B-F4A2-5D9D-8D07A6153612}"/>
              </a:ext>
            </a:extLst>
          </p:cNvPr>
          <p:cNvSpPr>
            <a:spLocks noGrp="1"/>
          </p:cNvSpPr>
          <p:nvPr>
            <p:ph type="body" sz="quarter" idx="21" hasCustomPrompt="1"/>
          </p:nvPr>
        </p:nvSpPr>
        <p:spPr>
          <a:xfrm>
            <a:off x="3707492" y="3043624"/>
            <a:ext cx="1744662" cy="1485900"/>
          </a:xfrm>
          <a:solidFill>
            <a:schemeClr val="accent4"/>
          </a:solidFill>
        </p:spPr>
        <p:txBody>
          <a:bodyPr lIns="91440" tIns="182880" rIns="91440" bIns="182880">
            <a:noAutofit/>
          </a:bodyPr>
          <a:lstStyle>
            <a:lvl1pPr marL="0" indent="0" algn="l">
              <a:buNone/>
              <a:defRPr sz="1800" b="1">
                <a:solidFill>
                  <a:schemeClr val="tx1"/>
                </a:solidFill>
              </a:defRPr>
            </a:lvl1pPr>
            <a:lvl2pPr marL="457200" indent="0">
              <a:buNone/>
              <a:defRPr sz="1600">
                <a:solidFill>
                  <a:schemeClr val="bg1"/>
                </a:solidFill>
              </a:defRPr>
            </a:lvl2pPr>
            <a:lvl3pPr marL="914400" indent="0">
              <a:buNone/>
              <a:defRPr sz="1600">
                <a:solidFill>
                  <a:schemeClr val="bg1"/>
                </a:solidFill>
              </a:defRPr>
            </a:lvl3pPr>
            <a:lvl4pPr marL="1371600" indent="0">
              <a:buNone/>
              <a:defRPr sz="1600">
                <a:solidFill>
                  <a:schemeClr val="bg1"/>
                </a:solidFill>
              </a:defRPr>
            </a:lvl4pPr>
            <a:lvl5pPr marL="1828800" indent="0">
              <a:buNone/>
              <a:defRPr sz="1600">
                <a:solidFill>
                  <a:schemeClr val="bg1"/>
                </a:solidFill>
              </a:defRPr>
            </a:lvl5pPr>
          </a:lstStyle>
          <a:p>
            <a:r>
              <a:rPr lang="en-US" dirty="0"/>
              <a:t>Place content here</a:t>
            </a:r>
          </a:p>
        </p:txBody>
      </p:sp>
      <p:sp>
        <p:nvSpPr>
          <p:cNvPr id="8" name="Text Placeholder 21">
            <a:extLst>
              <a:ext uri="{FF2B5EF4-FFF2-40B4-BE49-F238E27FC236}">
                <a16:creationId xmlns:a16="http://schemas.microsoft.com/office/drawing/2014/main" id="{269DCCB0-CA4C-C341-313C-4C6AB851C3F8}"/>
              </a:ext>
            </a:extLst>
          </p:cNvPr>
          <p:cNvSpPr>
            <a:spLocks noGrp="1"/>
          </p:cNvSpPr>
          <p:nvPr>
            <p:ph type="body" sz="quarter" idx="22" hasCustomPrompt="1"/>
          </p:nvPr>
        </p:nvSpPr>
        <p:spPr>
          <a:xfrm>
            <a:off x="5451474" y="4712370"/>
            <a:ext cx="1744662" cy="1485900"/>
          </a:xfrm>
          <a:solidFill>
            <a:schemeClr val="accent3"/>
          </a:solidFill>
        </p:spPr>
        <p:txBody>
          <a:bodyPr lIns="91440" tIns="182880" rIns="91440" bIns="182880">
            <a:noAutofit/>
          </a:bodyPr>
          <a:lstStyle>
            <a:lvl1pPr marL="0" indent="0" algn="l">
              <a:buNone/>
              <a:defRPr sz="1800" b="1">
                <a:solidFill>
                  <a:schemeClr val="tx1"/>
                </a:solidFill>
              </a:defRPr>
            </a:lvl1pPr>
            <a:lvl2pPr marL="457200" indent="0">
              <a:buNone/>
              <a:defRPr sz="1600">
                <a:solidFill>
                  <a:schemeClr val="bg1"/>
                </a:solidFill>
              </a:defRPr>
            </a:lvl2pPr>
            <a:lvl3pPr marL="914400" indent="0">
              <a:buNone/>
              <a:defRPr sz="1600">
                <a:solidFill>
                  <a:schemeClr val="bg1"/>
                </a:solidFill>
              </a:defRPr>
            </a:lvl3pPr>
            <a:lvl4pPr marL="1371600" indent="0">
              <a:buNone/>
              <a:defRPr sz="1600">
                <a:solidFill>
                  <a:schemeClr val="bg1"/>
                </a:solidFill>
              </a:defRPr>
            </a:lvl4pPr>
            <a:lvl5pPr marL="1828800" indent="0">
              <a:buNone/>
              <a:defRPr sz="1600">
                <a:solidFill>
                  <a:schemeClr val="bg1"/>
                </a:solidFill>
              </a:defRPr>
            </a:lvl5pPr>
          </a:lstStyle>
          <a:p>
            <a:r>
              <a:rPr lang="en-US" dirty="0"/>
              <a:t>Place content here</a:t>
            </a:r>
          </a:p>
        </p:txBody>
      </p:sp>
    </p:spTree>
    <p:extLst>
      <p:ext uri="{BB962C8B-B14F-4D97-AF65-F5344CB8AC3E}">
        <p14:creationId xmlns:p14="http://schemas.microsoft.com/office/powerpoint/2010/main" val="178306768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4-Image Series Color Box">
    <p:spTree>
      <p:nvGrpSpPr>
        <p:cNvPr id="1" name=""/>
        <p:cNvGrpSpPr/>
        <p:nvPr/>
      </p:nvGrpSpPr>
      <p:grpSpPr>
        <a:xfrm>
          <a:off x="0" y="0"/>
          <a:ext cx="0" cy="0"/>
          <a:chOff x="0" y="0"/>
          <a:chExt cx="0" cy="0"/>
        </a:xfrm>
      </p:grpSpPr>
      <p:sp>
        <p:nvSpPr>
          <p:cNvPr id="12" name="Picture Placeholder 360">
            <a:extLst>
              <a:ext uri="{FF2B5EF4-FFF2-40B4-BE49-F238E27FC236}">
                <a16:creationId xmlns:a16="http://schemas.microsoft.com/office/drawing/2014/main" id="{406AFED2-ED49-1112-B21D-D2ECF913338D}"/>
              </a:ext>
            </a:extLst>
          </p:cNvPr>
          <p:cNvSpPr>
            <a:spLocks noGrp="1"/>
          </p:cNvSpPr>
          <p:nvPr>
            <p:ph type="pic" sz="quarter" idx="12"/>
          </p:nvPr>
        </p:nvSpPr>
        <p:spPr>
          <a:xfrm>
            <a:off x="3580965" y="1758896"/>
            <a:ext cx="2194560" cy="1874520"/>
          </a:xfrm>
          <a:solidFill>
            <a:schemeClr val="bg2"/>
          </a:solidFill>
        </p:spPr>
        <p:txBody>
          <a:bodyPr/>
          <a:lstStyle/>
          <a:p>
            <a:r>
              <a:rPr lang="en-US"/>
              <a:t>Click icon to add picture</a:t>
            </a:r>
            <a:endParaRPr lang="en-US" dirty="0"/>
          </a:p>
        </p:txBody>
      </p:sp>
      <p:sp>
        <p:nvSpPr>
          <p:cNvPr id="13" name="Picture Placeholder 360">
            <a:extLst>
              <a:ext uri="{FF2B5EF4-FFF2-40B4-BE49-F238E27FC236}">
                <a16:creationId xmlns:a16="http://schemas.microsoft.com/office/drawing/2014/main" id="{939E5704-91D7-1C33-1BB9-D89551BB48DB}"/>
              </a:ext>
            </a:extLst>
          </p:cNvPr>
          <p:cNvSpPr>
            <a:spLocks noGrp="1"/>
          </p:cNvSpPr>
          <p:nvPr>
            <p:ph type="pic" sz="quarter" idx="13"/>
          </p:nvPr>
        </p:nvSpPr>
        <p:spPr>
          <a:xfrm>
            <a:off x="3580965" y="3911299"/>
            <a:ext cx="2194560" cy="1874520"/>
          </a:xfrm>
          <a:solidFill>
            <a:schemeClr val="bg2"/>
          </a:solidFill>
        </p:spPr>
        <p:txBody>
          <a:bodyPr/>
          <a:lstStyle/>
          <a:p>
            <a:r>
              <a:rPr lang="en-US"/>
              <a:t>Click icon to add picture</a:t>
            </a:r>
            <a:endParaRPr lang="en-US" dirty="0"/>
          </a:p>
        </p:txBody>
      </p:sp>
      <p:sp>
        <p:nvSpPr>
          <p:cNvPr id="14" name="Picture Placeholder 360">
            <a:extLst>
              <a:ext uri="{FF2B5EF4-FFF2-40B4-BE49-F238E27FC236}">
                <a16:creationId xmlns:a16="http://schemas.microsoft.com/office/drawing/2014/main" id="{18357D60-C329-E014-7EC4-02AD7930A529}"/>
              </a:ext>
            </a:extLst>
          </p:cNvPr>
          <p:cNvSpPr>
            <a:spLocks noGrp="1"/>
          </p:cNvSpPr>
          <p:nvPr>
            <p:ph type="pic" sz="quarter" idx="14"/>
          </p:nvPr>
        </p:nvSpPr>
        <p:spPr>
          <a:xfrm>
            <a:off x="8521865" y="1758896"/>
            <a:ext cx="2194560" cy="1874520"/>
          </a:xfrm>
          <a:solidFill>
            <a:schemeClr val="bg2"/>
          </a:solidFill>
        </p:spPr>
        <p:txBody>
          <a:bodyPr/>
          <a:lstStyle/>
          <a:p>
            <a:r>
              <a:rPr lang="en-US"/>
              <a:t>Click icon to add picture</a:t>
            </a:r>
            <a:endParaRPr lang="en-US" dirty="0"/>
          </a:p>
        </p:txBody>
      </p:sp>
      <p:sp>
        <p:nvSpPr>
          <p:cNvPr id="15" name="Picture Placeholder 360">
            <a:extLst>
              <a:ext uri="{FF2B5EF4-FFF2-40B4-BE49-F238E27FC236}">
                <a16:creationId xmlns:a16="http://schemas.microsoft.com/office/drawing/2014/main" id="{1823B7A0-FA70-81A4-C409-2C310328D23B}"/>
              </a:ext>
            </a:extLst>
          </p:cNvPr>
          <p:cNvSpPr>
            <a:spLocks noGrp="1"/>
          </p:cNvSpPr>
          <p:nvPr>
            <p:ph type="pic" sz="quarter" idx="15"/>
          </p:nvPr>
        </p:nvSpPr>
        <p:spPr>
          <a:xfrm>
            <a:off x="8521865" y="3911299"/>
            <a:ext cx="2194560" cy="1874520"/>
          </a:xfrm>
          <a:solidFill>
            <a:schemeClr val="bg2"/>
          </a:solidFill>
        </p:spPr>
        <p:txBody>
          <a:bodyPr/>
          <a:lstStyle/>
          <a:p>
            <a:r>
              <a:rPr lang="en-US"/>
              <a:t>Click icon to add picture</a:t>
            </a:r>
            <a:endParaRPr lang="en-US" dirty="0"/>
          </a:p>
        </p:txBody>
      </p:sp>
      <p:sp>
        <p:nvSpPr>
          <p:cNvPr id="2" name="Title 1">
            <a:extLst>
              <a:ext uri="{FF2B5EF4-FFF2-40B4-BE49-F238E27FC236}">
                <a16:creationId xmlns:a16="http://schemas.microsoft.com/office/drawing/2014/main" id="{174EEC8D-F30D-2272-2A4E-CD93B0D75CC0}"/>
              </a:ext>
            </a:extLst>
          </p:cNvPr>
          <p:cNvSpPr>
            <a:spLocks noGrp="1"/>
          </p:cNvSpPr>
          <p:nvPr>
            <p:ph type="title" hasCustomPrompt="1"/>
          </p:nvPr>
        </p:nvSpPr>
        <p:spPr>
          <a:xfrm>
            <a:off x="314692" y="365125"/>
            <a:ext cx="11492432" cy="886397"/>
          </a:xfrm>
        </p:spPr>
        <p:txBody>
          <a:bodyPr/>
          <a:lstStyle/>
          <a:p>
            <a:r>
              <a:rPr lang="en-US" dirty="0"/>
              <a:t>One-sentence headline stating the main takeaway message</a:t>
            </a:r>
          </a:p>
        </p:txBody>
      </p:sp>
      <p:sp>
        <p:nvSpPr>
          <p:cNvPr id="24" name="Text Placeholder 22">
            <a:extLst>
              <a:ext uri="{FF2B5EF4-FFF2-40B4-BE49-F238E27FC236}">
                <a16:creationId xmlns:a16="http://schemas.microsoft.com/office/drawing/2014/main" id="{84D16B10-4114-3D13-50FC-848A8724398C}"/>
              </a:ext>
            </a:extLst>
          </p:cNvPr>
          <p:cNvSpPr>
            <a:spLocks noGrp="1"/>
          </p:cNvSpPr>
          <p:nvPr>
            <p:ph type="body" sz="quarter" idx="17" hasCustomPrompt="1"/>
          </p:nvPr>
        </p:nvSpPr>
        <p:spPr>
          <a:xfrm>
            <a:off x="1384410" y="3911299"/>
            <a:ext cx="2192338" cy="1873250"/>
          </a:xfrm>
          <a:solidFill>
            <a:schemeClr val="accent6"/>
          </a:solidFill>
        </p:spPr>
        <p:txBody>
          <a:bodyPr lIns="182880" tIns="182880" rIns="182880"/>
          <a:lstStyle>
            <a:lvl1pPr marL="0" indent="0">
              <a:buNone/>
              <a:defRPr sz="1800" b="1">
                <a:solidFill>
                  <a:schemeClr val="bg1"/>
                </a:solidFill>
              </a:defRPr>
            </a:lvl1pPr>
            <a:lvl2pPr marL="457200" indent="0">
              <a:buNone/>
              <a:defRPr>
                <a:solidFill>
                  <a:schemeClr val="bg1"/>
                </a:solidFill>
              </a:defRPr>
            </a:lvl2pPr>
            <a:lvl3pPr marL="914400" indent="0">
              <a:buNone/>
              <a:defRPr>
                <a:solidFill>
                  <a:schemeClr val="bg1"/>
                </a:solidFill>
              </a:defRPr>
            </a:lvl3pPr>
            <a:lvl4pPr marL="1371600" indent="0">
              <a:buNone/>
              <a:defRPr>
                <a:solidFill>
                  <a:schemeClr val="bg1"/>
                </a:solidFill>
              </a:defRPr>
            </a:lvl4pPr>
            <a:lvl5pPr marL="1828800" indent="0">
              <a:buNone/>
              <a:defRPr>
                <a:solidFill>
                  <a:schemeClr val="bg1"/>
                </a:solidFill>
              </a:defRPr>
            </a:lvl5pPr>
          </a:lstStyle>
          <a:p>
            <a:r>
              <a:rPr lang="en-US" dirty="0"/>
              <a:t>Place content here</a:t>
            </a:r>
          </a:p>
        </p:txBody>
      </p:sp>
      <p:sp>
        <p:nvSpPr>
          <p:cNvPr id="27" name="Text Placeholder 22">
            <a:extLst>
              <a:ext uri="{FF2B5EF4-FFF2-40B4-BE49-F238E27FC236}">
                <a16:creationId xmlns:a16="http://schemas.microsoft.com/office/drawing/2014/main" id="{069C9FFD-3BEB-F410-9877-CC941D3224B1}"/>
              </a:ext>
            </a:extLst>
          </p:cNvPr>
          <p:cNvSpPr>
            <a:spLocks noGrp="1"/>
          </p:cNvSpPr>
          <p:nvPr>
            <p:ph type="body" sz="quarter" idx="18" hasCustomPrompt="1"/>
          </p:nvPr>
        </p:nvSpPr>
        <p:spPr>
          <a:xfrm>
            <a:off x="6329527" y="1758896"/>
            <a:ext cx="2192338" cy="1873250"/>
          </a:xfrm>
          <a:solidFill>
            <a:schemeClr val="accent2"/>
          </a:solidFill>
        </p:spPr>
        <p:txBody>
          <a:bodyPr lIns="182880" tIns="182880" rIns="182880"/>
          <a:lstStyle>
            <a:lvl1pPr marL="0" indent="0">
              <a:buNone/>
              <a:defRPr sz="1800" b="1">
                <a:solidFill>
                  <a:schemeClr val="bg1"/>
                </a:solidFill>
              </a:defRPr>
            </a:lvl1pPr>
            <a:lvl2pPr marL="457200" indent="0">
              <a:buNone/>
              <a:defRPr>
                <a:solidFill>
                  <a:schemeClr val="bg1"/>
                </a:solidFill>
              </a:defRPr>
            </a:lvl2pPr>
            <a:lvl3pPr marL="914400" indent="0">
              <a:buNone/>
              <a:defRPr>
                <a:solidFill>
                  <a:schemeClr val="bg1"/>
                </a:solidFill>
              </a:defRPr>
            </a:lvl3pPr>
            <a:lvl4pPr marL="1371600" indent="0">
              <a:buNone/>
              <a:defRPr>
                <a:solidFill>
                  <a:schemeClr val="bg1"/>
                </a:solidFill>
              </a:defRPr>
            </a:lvl4pPr>
            <a:lvl5pPr marL="1828800" indent="0">
              <a:buNone/>
              <a:defRPr>
                <a:solidFill>
                  <a:schemeClr val="bg1"/>
                </a:solidFill>
              </a:defRPr>
            </a:lvl5pPr>
          </a:lstStyle>
          <a:p>
            <a:r>
              <a:rPr lang="en-US" dirty="0"/>
              <a:t>Place content here</a:t>
            </a:r>
          </a:p>
        </p:txBody>
      </p:sp>
      <p:sp>
        <p:nvSpPr>
          <p:cNvPr id="28" name="Text Placeholder 22">
            <a:extLst>
              <a:ext uri="{FF2B5EF4-FFF2-40B4-BE49-F238E27FC236}">
                <a16:creationId xmlns:a16="http://schemas.microsoft.com/office/drawing/2014/main" id="{C39CDA33-6D16-DEAF-0280-749663549D57}"/>
              </a:ext>
            </a:extLst>
          </p:cNvPr>
          <p:cNvSpPr>
            <a:spLocks noGrp="1"/>
          </p:cNvSpPr>
          <p:nvPr>
            <p:ph type="body" sz="quarter" idx="19" hasCustomPrompt="1"/>
          </p:nvPr>
        </p:nvSpPr>
        <p:spPr>
          <a:xfrm>
            <a:off x="6329527" y="3911299"/>
            <a:ext cx="2192338" cy="1873250"/>
          </a:xfrm>
          <a:solidFill>
            <a:schemeClr val="accent4"/>
          </a:solidFill>
        </p:spPr>
        <p:txBody>
          <a:bodyPr lIns="182880" tIns="182880" rIns="182880"/>
          <a:lstStyle>
            <a:lvl1pPr marL="0" indent="0">
              <a:buNone/>
              <a:defRPr sz="1800" b="1">
                <a:solidFill>
                  <a:schemeClr val="tx1"/>
                </a:solidFill>
              </a:defRPr>
            </a:lvl1pPr>
            <a:lvl2pPr marL="457200" indent="0">
              <a:buNone/>
              <a:defRPr>
                <a:solidFill>
                  <a:schemeClr val="bg1"/>
                </a:solidFill>
              </a:defRPr>
            </a:lvl2pPr>
            <a:lvl3pPr marL="914400" indent="0">
              <a:buNone/>
              <a:defRPr>
                <a:solidFill>
                  <a:schemeClr val="bg1"/>
                </a:solidFill>
              </a:defRPr>
            </a:lvl3pPr>
            <a:lvl4pPr marL="1371600" indent="0">
              <a:buNone/>
              <a:defRPr>
                <a:solidFill>
                  <a:schemeClr val="bg1"/>
                </a:solidFill>
              </a:defRPr>
            </a:lvl4pPr>
            <a:lvl5pPr marL="1828800" indent="0">
              <a:buNone/>
              <a:defRPr>
                <a:solidFill>
                  <a:schemeClr val="bg1"/>
                </a:solidFill>
              </a:defRPr>
            </a:lvl5pPr>
          </a:lstStyle>
          <a:p>
            <a:r>
              <a:rPr lang="en-US" dirty="0"/>
              <a:t>Place content here</a:t>
            </a:r>
          </a:p>
        </p:txBody>
      </p:sp>
      <p:sp>
        <p:nvSpPr>
          <p:cNvPr id="3" name="Text Placeholder 22">
            <a:extLst>
              <a:ext uri="{FF2B5EF4-FFF2-40B4-BE49-F238E27FC236}">
                <a16:creationId xmlns:a16="http://schemas.microsoft.com/office/drawing/2014/main" id="{FD3A4D06-1EC0-67D1-BF1F-4A91D1E34147}"/>
              </a:ext>
            </a:extLst>
          </p:cNvPr>
          <p:cNvSpPr>
            <a:spLocks noGrp="1"/>
          </p:cNvSpPr>
          <p:nvPr>
            <p:ph type="body" sz="quarter" idx="16" hasCustomPrompt="1"/>
          </p:nvPr>
        </p:nvSpPr>
        <p:spPr>
          <a:xfrm>
            <a:off x="1384410" y="1758896"/>
            <a:ext cx="2192338" cy="1873250"/>
          </a:xfrm>
          <a:solidFill>
            <a:schemeClr val="tx2"/>
          </a:solidFill>
        </p:spPr>
        <p:txBody>
          <a:bodyPr lIns="182880" tIns="182880" rIns="182880"/>
          <a:lstStyle>
            <a:lvl1pPr marL="0" indent="0">
              <a:buNone/>
              <a:defRPr sz="1800" b="1">
                <a:solidFill>
                  <a:schemeClr val="bg1"/>
                </a:solidFill>
              </a:defRPr>
            </a:lvl1pPr>
            <a:lvl2pPr marL="457200" indent="0">
              <a:buNone/>
              <a:defRPr>
                <a:solidFill>
                  <a:schemeClr val="bg1"/>
                </a:solidFill>
              </a:defRPr>
            </a:lvl2pPr>
            <a:lvl3pPr marL="914400" indent="0">
              <a:buNone/>
              <a:defRPr>
                <a:solidFill>
                  <a:schemeClr val="bg1"/>
                </a:solidFill>
              </a:defRPr>
            </a:lvl3pPr>
            <a:lvl4pPr marL="1371600" indent="0">
              <a:buNone/>
              <a:defRPr>
                <a:solidFill>
                  <a:schemeClr val="bg1"/>
                </a:solidFill>
              </a:defRPr>
            </a:lvl4pPr>
            <a:lvl5pPr marL="1828800" indent="0">
              <a:buNone/>
              <a:defRPr>
                <a:solidFill>
                  <a:schemeClr val="bg1"/>
                </a:solidFill>
              </a:defRPr>
            </a:lvl5pPr>
          </a:lstStyle>
          <a:p>
            <a:r>
              <a:rPr lang="en-US" dirty="0"/>
              <a:t>Place content here</a:t>
            </a:r>
          </a:p>
        </p:txBody>
      </p:sp>
    </p:spTree>
    <p:extLst>
      <p:ext uri="{BB962C8B-B14F-4D97-AF65-F5344CB8AC3E}">
        <p14:creationId xmlns:p14="http://schemas.microsoft.com/office/powerpoint/2010/main" val="266496714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6-Image Series Color Bar">
    <p:spTree>
      <p:nvGrpSpPr>
        <p:cNvPr id="1" name=""/>
        <p:cNvGrpSpPr/>
        <p:nvPr/>
      </p:nvGrpSpPr>
      <p:grpSpPr>
        <a:xfrm>
          <a:off x="0" y="0"/>
          <a:ext cx="0" cy="0"/>
          <a:chOff x="0" y="0"/>
          <a:chExt cx="0" cy="0"/>
        </a:xfrm>
      </p:grpSpPr>
      <p:sp>
        <p:nvSpPr>
          <p:cNvPr id="12" name="Picture Placeholder 360">
            <a:extLst>
              <a:ext uri="{FF2B5EF4-FFF2-40B4-BE49-F238E27FC236}">
                <a16:creationId xmlns:a16="http://schemas.microsoft.com/office/drawing/2014/main" id="{406AFED2-ED49-1112-B21D-D2ECF913338D}"/>
              </a:ext>
            </a:extLst>
          </p:cNvPr>
          <p:cNvSpPr>
            <a:spLocks noGrp="1"/>
          </p:cNvSpPr>
          <p:nvPr>
            <p:ph type="pic" sz="quarter" idx="12"/>
          </p:nvPr>
        </p:nvSpPr>
        <p:spPr>
          <a:xfrm>
            <a:off x="1468099" y="1465385"/>
            <a:ext cx="2658427" cy="1547446"/>
          </a:xfrm>
          <a:solidFill>
            <a:schemeClr val="bg2"/>
          </a:solidFill>
        </p:spPr>
        <p:txBody>
          <a:bodyPr/>
          <a:lstStyle/>
          <a:p>
            <a:r>
              <a:rPr lang="en-US"/>
              <a:t>Click icon to add picture</a:t>
            </a:r>
            <a:endParaRPr lang="en-US" dirty="0"/>
          </a:p>
        </p:txBody>
      </p:sp>
      <p:sp>
        <p:nvSpPr>
          <p:cNvPr id="2" name="Title 1">
            <a:extLst>
              <a:ext uri="{FF2B5EF4-FFF2-40B4-BE49-F238E27FC236}">
                <a16:creationId xmlns:a16="http://schemas.microsoft.com/office/drawing/2014/main" id="{174EEC8D-F30D-2272-2A4E-CD93B0D75CC0}"/>
              </a:ext>
            </a:extLst>
          </p:cNvPr>
          <p:cNvSpPr>
            <a:spLocks noGrp="1"/>
          </p:cNvSpPr>
          <p:nvPr>
            <p:ph type="title" hasCustomPrompt="1"/>
          </p:nvPr>
        </p:nvSpPr>
        <p:spPr>
          <a:xfrm>
            <a:off x="314692" y="365125"/>
            <a:ext cx="11492432" cy="886397"/>
          </a:xfrm>
        </p:spPr>
        <p:txBody>
          <a:bodyPr/>
          <a:lstStyle/>
          <a:p>
            <a:r>
              <a:rPr lang="en-US" dirty="0"/>
              <a:t>One-sentence headline stating the main takeaway message</a:t>
            </a:r>
          </a:p>
        </p:txBody>
      </p:sp>
      <p:sp>
        <p:nvSpPr>
          <p:cNvPr id="9" name="Text Placeholder 22">
            <a:extLst>
              <a:ext uri="{FF2B5EF4-FFF2-40B4-BE49-F238E27FC236}">
                <a16:creationId xmlns:a16="http://schemas.microsoft.com/office/drawing/2014/main" id="{26F353B8-FF4B-42ED-1CE7-EDC4F7EF61D1}"/>
              </a:ext>
            </a:extLst>
          </p:cNvPr>
          <p:cNvSpPr>
            <a:spLocks noGrp="1"/>
          </p:cNvSpPr>
          <p:nvPr>
            <p:ph type="body" sz="quarter" idx="18" hasCustomPrompt="1"/>
          </p:nvPr>
        </p:nvSpPr>
        <p:spPr>
          <a:xfrm>
            <a:off x="1468099" y="3012831"/>
            <a:ext cx="2658427" cy="656942"/>
          </a:xfrm>
          <a:solidFill>
            <a:schemeClr val="tx2"/>
          </a:solidFill>
        </p:spPr>
        <p:txBody>
          <a:bodyPr lIns="91440" tIns="91440" rIns="91440" bIns="91440"/>
          <a:lstStyle>
            <a:lvl1pPr marL="0" indent="0" algn="ctr">
              <a:buNone/>
              <a:defRPr sz="1800" b="1">
                <a:solidFill>
                  <a:schemeClr val="bg1"/>
                </a:solidFill>
              </a:defRPr>
            </a:lvl1pPr>
            <a:lvl2pPr marL="457200" indent="0">
              <a:buNone/>
              <a:defRPr>
                <a:solidFill>
                  <a:schemeClr val="bg1"/>
                </a:solidFill>
              </a:defRPr>
            </a:lvl2pPr>
            <a:lvl3pPr marL="914400" indent="0">
              <a:buNone/>
              <a:defRPr>
                <a:solidFill>
                  <a:schemeClr val="bg1"/>
                </a:solidFill>
              </a:defRPr>
            </a:lvl3pPr>
            <a:lvl4pPr marL="1371600" indent="0">
              <a:buNone/>
              <a:defRPr>
                <a:solidFill>
                  <a:schemeClr val="bg1"/>
                </a:solidFill>
              </a:defRPr>
            </a:lvl4pPr>
            <a:lvl5pPr marL="1828800" indent="0">
              <a:buNone/>
              <a:defRPr>
                <a:solidFill>
                  <a:schemeClr val="bg1"/>
                </a:solidFill>
              </a:defRPr>
            </a:lvl5pPr>
          </a:lstStyle>
          <a:p>
            <a:r>
              <a:rPr lang="en-US" dirty="0"/>
              <a:t>Place content here</a:t>
            </a:r>
          </a:p>
        </p:txBody>
      </p:sp>
      <p:sp>
        <p:nvSpPr>
          <p:cNvPr id="11" name="Picture Placeholder 360">
            <a:extLst>
              <a:ext uri="{FF2B5EF4-FFF2-40B4-BE49-F238E27FC236}">
                <a16:creationId xmlns:a16="http://schemas.microsoft.com/office/drawing/2014/main" id="{6E81FCDA-4DA3-AB4A-5D95-88A3FEFC3A25}"/>
              </a:ext>
            </a:extLst>
          </p:cNvPr>
          <p:cNvSpPr>
            <a:spLocks noGrp="1"/>
          </p:cNvSpPr>
          <p:nvPr>
            <p:ph type="pic" sz="quarter" idx="19"/>
          </p:nvPr>
        </p:nvSpPr>
        <p:spPr>
          <a:xfrm>
            <a:off x="1468099" y="3960136"/>
            <a:ext cx="2658427" cy="1547446"/>
          </a:xfrm>
          <a:solidFill>
            <a:schemeClr val="bg2"/>
          </a:solidFill>
        </p:spPr>
        <p:txBody>
          <a:bodyPr/>
          <a:lstStyle/>
          <a:p>
            <a:r>
              <a:rPr lang="en-US"/>
              <a:t>Click icon to add picture</a:t>
            </a:r>
            <a:endParaRPr lang="en-US" dirty="0"/>
          </a:p>
        </p:txBody>
      </p:sp>
      <p:sp>
        <p:nvSpPr>
          <p:cNvPr id="16" name="Text Placeholder 22">
            <a:extLst>
              <a:ext uri="{FF2B5EF4-FFF2-40B4-BE49-F238E27FC236}">
                <a16:creationId xmlns:a16="http://schemas.microsoft.com/office/drawing/2014/main" id="{3F669257-B949-89C3-AFAB-C056282DB494}"/>
              </a:ext>
            </a:extLst>
          </p:cNvPr>
          <p:cNvSpPr>
            <a:spLocks noGrp="1"/>
          </p:cNvSpPr>
          <p:nvPr>
            <p:ph type="body" sz="quarter" idx="20" hasCustomPrompt="1"/>
          </p:nvPr>
        </p:nvSpPr>
        <p:spPr>
          <a:xfrm>
            <a:off x="1468099" y="5507582"/>
            <a:ext cx="2658427" cy="656942"/>
          </a:xfrm>
          <a:solidFill>
            <a:schemeClr val="accent5"/>
          </a:solidFill>
        </p:spPr>
        <p:txBody>
          <a:bodyPr lIns="91440" tIns="91440" rIns="91440" bIns="91440"/>
          <a:lstStyle>
            <a:lvl1pPr marL="0" indent="0" algn="ctr">
              <a:buNone/>
              <a:defRPr sz="1800" b="1">
                <a:solidFill>
                  <a:schemeClr val="tx1"/>
                </a:solidFill>
              </a:defRPr>
            </a:lvl1pPr>
            <a:lvl2pPr marL="457200" indent="0">
              <a:buNone/>
              <a:defRPr>
                <a:solidFill>
                  <a:schemeClr val="bg1"/>
                </a:solidFill>
              </a:defRPr>
            </a:lvl2pPr>
            <a:lvl3pPr marL="914400" indent="0">
              <a:buNone/>
              <a:defRPr>
                <a:solidFill>
                  <a:schemeClr val="bg1"/>
                </a:solidFill>
              </a:defRPr>
            </a:lvl3pPr>
            <a:lvl4pPr marL="1371600" indent="0">
              <a:buNone/>
              <a:defRPr>
                <a:solidFill>
                  <a:schemeClr val="bg1"/>
                </a:solidFill>
              </a:defRPr>
            </a:lvl4pPr>
            <a:lvl5pPr marL="1828800" indent="0">
              <a:buNone/>
              <a:defRPr>
                <a:solidFill>
                  <a:schemeClr val="bg1"/>
                </a:solidFill>
              </a:defRPr>
            </a:lvl5pPr>
          </a:lstStyle>
          <a:p>
            <a:r>
              <a:rPr lang="en-US" dirty="0"/>
              <a:t>Place content here</a:t>
            </a:r>
          </a:p>
        </p:txBody>
      </p:sp>
      <p:sp>
        <p:nvSpPr>
          <p:cNvPr id="17" name="Picture Placeholder 360">
            <a:extLst>
              <a:ext uri="{FF2B5EF4-FFF2-40B4-BE49-F238E27FC236}">
                <a16:creationId xmlns:a16="http://schemas.microsoft.com/office/drawing/2014/main" id="{13D2DA25-934B-21FF-2966-29EF546C487A}"/>
              </a:ext>
            </a:extLst>
          </p:cNvPr>
          <p:cNvSpPr>
            <a:spLocks noGrp="1"/>
          </p:cNvSpPr>
          <p:nvPr>
            <p:ph type="pic" sz="quarter" idx="21"/>
          </p:nvPr>
        </p:nvSpPr>
        <p:spPr>
          <a:xfrm>
            <a:off x="4766787" y="1465385"/>
            <a:ext cx="2658427" cy="1547446"/>
          </a:xfrm>
          <a:solidFill>
            <a:schemeClr val="bg2"/>
          </a:solidFill>
        </p:spPr>
        <p:txBody>
          <a:bodyPr/>
          <a:lstStyle/>
          <a:p>
            <a:r>
              <a:rPr lang="en-US"/>
              <a:t>Click icon to add picture</a:t>
            </a:r>
            <a:endParaRPr lang="en-US" dirty="0"/>
          </a:p>
        </p:txBody>
      </p:sp>
      <p:sp>
        <p:nvSpPr>
          <p:cNvPr id="18" name="Text Placeholder 22">
            <a:extLst>
              <a:ext uri="{FF2B5EF4-FFF2-40B4-BE49-F238E27FC236}">
                <a16:creationId xmlns:a16="http://schemas.microsoft.com/office/drawing/2014/main" id="{17D533C8-B6CD-B35B-9678-CFA2D4FF71A7}"/>
              </a:ext>
            </a:extLst>
          </p:cNvPr>
          <p:cNvSpPr>
            <a:spLocks noGrp="1"/>
          </p:cNvSpPr>
          <p:nvPr>
            <p:ph type="body" sz="quarter" idx="22" hasCustomPrompt="1"/>
          </p:nvPr>
        </p:nvSpPr>
        <p:spPr>
          <a:xfrm>
            <a:off x="4766787" y="3012831"/>
            <a:ext cx="2658427" cy="656942"/>
          </a:xfrm>
          <a:solidFill>
            <a:schemeClr val="accent3"/>
          </a:solidFill>
        </p:spPr>
        <p:txBody>
          <a:bodyPr lIns="91440" tIns="91440" rIns="91440" bIns="91440"/>
          <a:lstStyle>
            <a:lvl1pPr marL="0" indent="0" algn="ctr">
              <a:buNone/>
              <a:defRPr sz="1800" b="1">
                <a:solidFill>
                  <a:schemeClr val="bg1"/>
                </a:solidFill>
              </a:defRPr>
            </a:lvl1pPr>
            <a:lvl2pPr marL="457200" indent="0">
              <a:buNone/>
              <a:defRPr>
                <a:solidFill>
                  <a:schemeClr val="bg1"/>
                </a:solidFill>
              </a:defRPr>
            </a:lvl2pPr>
            <a:lvl3pPr marL="914400" indent="0">
              <a:buNone/>
              <a:defRPr>
                <a:solidFill>
                  <a:schemeClr val="bg1"/>
                </a:solidFill>
              </a:defRPr>
            </a:lvl3pPr>
            <a:lvl4pPr marL="1371600" indent="0">
              <a:buNone/>
              <a:defRPr>
                <a:solidFill>
                  <a:schemeClr val="bg1"/>
                </a:solidFill>
              </a:defRPr>
            </a:lvl4pPr>
            <a:lvl5pPr marL="1828800" indent="0">
              <a:buNone/>
              <a:defRPr>
                <a:solidFill>
                  <a:schemeClr val="bg1"/>
                </a:solidFill>
              </a:defRPr>
            </a:lvl5pPr>
          </a:lstStyle>
          <a:p>
            <a:r>
              <a:rPr lang="en-US" dirty="0"/>
              <a:t>Place content here</a:t>
            </a:r>
          </a:p>
        </p:txBody>
      </p:sp>
      <p:sp>
        <p:nvSpPr>
          <p:cNvPr id="19" name="Picture Placeholder 360">
            <a:extLst>
              <a:ext uri="{FF2B5EF4-FFF2-40B4-BE49-F238E27FC236}">
                <a16:creationId xmlns:a16="http://schemas.microsoft.com/office/drawing/2014/main" id="{FFFA52E8-8238-7D32-74C3-C442340BACDD}"/>
              </a:ext>
            </a:extLst>
          </p:cNvPr>
          <p:cNvSpPr>
            <a:spLocks noGrp="1"/>
          </p:cNvSpPr>
          <p:nvPr>
            <p:ph type="pic" sz="quarter" idx="23"/>
          </p:nvPr>
        </p:nvSpPr>
        <p:spPr>
          <a:xfrm>
            <a:off x="4766787" y="3960136"/>
            <a:ext cx="2658427" cy="1547446"/>
          </a:xfrm>
          <a:solidFill>
            <a:schemeClr val="bg2"/>
          </a:solidFill>
        </p:spPr>
        <p:txBody>
          <a:bodyPr/>
          <a:lstStyle/>
          <a:p>
            <a:r>
              <a:rPr lang="en-US"/>
              <a:t>Click icon to add picture</a:t>
            </a:r>
            <a:endParaRPr lang="en-US" dirty="0"/>
          </a:p>
        </p:txBody>
      </p:sp>
      <p:sp>
        <p:nvSpPr>
          <p:cNvPr id="20" name="Text Placeholder 22">
            <a:extLst>
              <a:ext uri="{FF2B5EF4-FFF2-40B4-BE49-F238E27FC236}">
                <a16:creationId xmlns:a16="http://schemas.microsoft.com/office/drawing/2014/main" id="{EAA931B9-F65E-5FA9-1A52-F298BEA03A31}"/>
              </a:ext>
            </a:extLst>
          </p:cNvPr>
          <p:cNvSpPr>
            <a:spLocks noGrp="1"/>
          </p:cNvSpPr>
          <p:nvPr>
            <p:ph type="body" sz="quarter" idx="24" hasCustomPrompt="1"/>
          </p:nvPr>
        </p:nvSpPr>
        <p:spPr>
          <a:xfrm>
            <a:off x="4766787" y="5507582"/>
            <a:ext cx="2658427" cy="656942"/>
          </a:xfrm>
          <a:solidFill>
            <a:schemeClr val="accent4"/>
          </a:solidFill>
        </p:spPr>
        <p:txBody>
          <a:bodyPr lIns="91440" tIns="91440" rIns="91440" bIns="91440"/>
          <a:lstStyle>
            <a:lvl1pPr marL="0" indent="0" algn="ctr">
              <a:buNone/>
              <a:defRPr sz="1800" b="1">
                <a:solidFill>
                  <a:schemeClr val="tx1"/>
                </a:solidFill>
              </a:defRPr>
            </a:lvl1pPr>
            <a:lvl2pPr marL="457200" indent="0">
              <a:buNone/>
              <a:defRPr>
                <a:solidFill>
                  <a:schemeClr val="bg1"/>
                </a:solidFill>
              </a:defRPr>
            </a:lvl2pPr>
            <a:lvl3pPr marL="914400" indent="0">
              <a:buNone/>
              <a:defRPr>
                <a:solidFill>
                  <a:schemeClr val="bg1"/>
                </a:solidFill>
              </a:defRPr>
            </a:lvl3pPr>
            <a:lvl4pPr marL="1371600" indent="0">
              <a:buNone/>
              <a:defRPr>
                <a:solidFill>
                  <a:schemeClr val="bg1"/>
                </a:solidFill>
              </a:defRPr>
            </a:lvl4pPr>
            <a:lvl5pPr marL="1828800" indent="0">
              <a:buNone/>
              <a:defRPr>
                <a:solidFill>
                  <a:schemeClr val="bg1"/>
                </a:solidFill>
              </a:defRPr>
            </a:lvl5pPr>
          </a:lstStyle>
          <a:p>
            <a:r>
              <a:rPr lang="en-US" dirty="0"/>
              <a:t>Place content here</a:t>
            </a:r>
          </a:p>
        </p:txBody>
      </p:sp>
      <p:sp>
        <p:nvSpPr>
          <p:cNvPr id="21" name="Picture Placeholder 360">
            <a:extLst>
              <a:ext uri="{FF2B5EF4-FFF2-40B4-BE49-F238E27FC236}">
                <a16:creationId xmlns:a16="http://schemas.microsoft.com/office/drawing/2014/main" id="{E2163388-A63C-577D-E1F5-098DA5ECC07B}"/>
              </a:ext>
            </a:extLst>
          </p:cNvPr>
          <p:cNvSpPr>
            <a:spLocks noGrp="1"/>
          </p:cNvSpPr>
          <p:nvPr>
            <p:ph type="pic" sz="quarter" idx="25"/>
          </p:nvPr>
        </p:nvSpPr>
        <p:spPr>
          <a:xfrm>
            <a:off x="8065474" y="1465385"/>
            <a:ext cx="2658427" cy="1547446"/>
          </a:xfrm>
          <a:solidFill>
            <a:schemeClr val="bg2"/>
          </a:solidFill>
        </p:spPr>
        <p:txBody>
          <a:bodyPr/>
          <a:lstStyle/>
          <a:p>
            <a:r>
              <a:rPr lang="en-US"/>
              <a:t>Click icon to add picture</a:t>
            </a:r>
            <a:endParaRPr lang="en-US" dirty="0"/>
          </a:p>
        </p:txBody>
      </p:sp>
      <p:sp>
        <p:nvSpPr>
          <p:cNvPr id="22" name="Text Placeholder 22">
            <a:extLst>
              <a:ext uri="{FF2B5EF4-FFF2-40B4-BE49-F238E27FC236}">
                <a16:creationId xmlns:a16="http://schemas.microsoft.com/office/drawing/2014/main" id="{6A354D75-2850-EFEF-9B6E-16282EFCDE4B}"/>
              </a:ext>
            </a:extLst>
          </p:cNvPr>
          <p:cNvSpPr>
            <a:spLocks noGrp="1"/>
          </p:cNvSpPr>
          <p:nvPr>
            <p:ph type="body" sz="quarter" idx="26" hasCustomPrompt="1"/>
          </p:nvPr>
        </p:nvSpPr>
        <p:spPr>
          <a:xfrm>
            <a:off x="8065474" y="3012831"/>
            <a:ext cx="2658427" cy="656942"/>
          </a:xfrm>
          <a:solidFill>
            <a:schemeClr val="accent6"/>
          </a:solidFill>
        </p:spPr>
        <p:txBody>
          <a:bodyPr lIns="91440" tIns="91440" rIns="91440" bIns="91440"/>
          <a:lstStyle>
            <a:lvl1pPr marL="0" indent="0" algn="ctr">
              <a:buNone/>
              <a:defRPr sz="1800" b="1">
                <a:solidFill>
                  <a:schemeClr val="bg1"/>
                </a:solidFill>
              </a:defRPr>
            </a:lvl1pPr>
            <a:lvl2pPr marL="457200" indent="0">
              <a:buNone/>
              <a:defRPr>
                <a:solidFill>
                  <a:schemeClr val="bg1"/>
                </a:solidFill>
              </a:defRPr>
            </a:lvl2pPr>
            <a:lvl3pPr marL="914400" indent="0">
              <a:buNone/>
              <a:defRPr>
                <a:solidFill>
                  <a:schemeClr val="bg1"/>
                </a:solidFill>
              </a:defRPr>
            </a:lvl3pPr>
            <a:lvl4pPr marL="1371600" indent="0">
              <a:buNone/>
              <a:defRPr>
                <a:solidFill>
                  <a:schemeClr val="bg1"/>
                </a:solidFill>
              </a:defRPr>
            </a:lvl4pPr>
            <a:lvl5pPr marL="1828800" indent="0">
              <a:buNone/>
              <a:defRPr>
                <a:solidFill>
                  <a:schemeClr val="bg1"/>
                </a:solidFill>
              </a:defRPr>
            </a:lvl5pPr>
          </a:lstStyle>
          <a:p>
            <a:r>
              <a:rPr lang="en-US" dirty="0"/>
              <a:t>Place content here</a:t>
            </a:r>
          </a:p>
        </p:txBody>
      </p:sp>
      <p:sp>
        <p:nvSpPr>
          <p:cNvPr id="23" name="Picture Placeholder 360">
            <a:extLst>
              <a:ext uri="{FF2B5EF4-FFF2-40B4-BE49-F238E27FC236}">
                <a16:creationId xmlns:a16="http://schemas.microsoft.com/office/drawing/2014/main" id="{FBABECBC-CDDA-6887-FB75-25BC231CEC93}"/>
              </a:ext>
            </a:extLst>
          </p:cNvPr>
          <p:cNvSpPr>
            <a:spLocks noGrp="1"/>
          </p:cNvSpPr>
          <p:nvPr>
            <p:ph type="pic" sz="quarter" idx="27"/>
          </p:nvPr>
        </p:nvSpPr>
        <p:spPr>
          <a:xfrm>
            <a:off x="8065474" y="3960136"/>
            <a:ext cx="2658427" cy="1547446"/>
          </a:xfrm>
          <a:solidFill>
            <a:schemeClr val="bg2"/>
          </a:solidFill>
        </p:spPr>
        <p:txBody>
          <a:bodyPr/>
          <a:lstStyle/>
          <a:p>
            <a:r>
              <a:rPr lang="en-US"/>
              <a:t>Click icon to add picture</a:t>
            </a:r>
            <a:endParaRPr lang="en-US" dirty="0"/>
          </a:p>
        </p:txBody>
      </p:sp>
      <p:sp>
        <p:nvSpPr>
          <p:cNvPr id="25" name="Text Placeholder 22">
            <a:extLst>
              <a:ext uri="{FF2B5EF4-FFF2-40B4-BE49-F238E27FC236}">
                <a16:creationId xmlns:a16="http://schemas.microsoft.com/office/drawing/2014/main" id="{AA63FF33-3432-1D2E-53DE-B6F0895069F1}"/>
              </a:ext>
            </a:extLst>
          </p:cNvPr>
          <p:cNvSpPr>
            <a:spLocks noGrp="1"/>
          </p:cNvSpPr>
          <p:nvPr>
            <p:ph type="body" sz="quarter" idx="28" hasCustomPrompt="1"/>
          </p:nvPr>
        </p:nvSpPr>
        <p:spPr>
          <a:xfrm>
            <a:off x="8065474" y="5507582"/>
            <a:ext cx="2658427" cy="656942"/>
          </a:xfrm>
          <a:solidFill>
            <a:schemeClr val="tx1"/>
          </a:solidFill>
        </p:spPr>
        <p:txBody>
          <a:bodyPr lIns="91440" tIns="91440" rIns="91440" bIns="91440"/>
          <a:lstStyle>
            <a:lvl1pPr marL="0" indent="0" algn="ctr">
              <a:buNone/>
              <a:defRPr sz="1800" b="1">
                <a:solidFill>
                  <a:schemeClr val="bg1"/>
                </a:solidFill>
              </a:defRPr>
            </a:lvl1pPr>
            <a:lvl2pPr marL="457200" indent="0">
              <a:buNone/>
              <a:defRPr>
                <a:solidFill>
                  <a:schemeClr val="bg1"/>
                </a:solidFill>
              </a:defRPr>
            </a:lvl2pPr>
            <a:lvl3pPr marL="914400" indent="0">
              <a:buNone/>
              <a:defRPr>
                <a:solidFill>
                  <a:schemeClr val="bg1"/>
                </a:solidFill>
              </a:defRPr>
            </a:lvl3pPr>
            <a:lvl4pPr marL="1371600" indent="0">
              <a:buNone/>
              <a:defRPr>
                <a:solidFill>
                  <a:schemeClr val="bg1"/>
                </a:solidFill>
              </a:defRPr>
            </a:lvl4pPr>
            <a:lvl5pPr marL="1828800" indent="0">
              <a:buNone/>
              <a:defRPr>
                <a:solidFill>
                  <a:schemeClr val="bg1"/>
                </a:solidFill>
              </a:defRPr>
            </a:lvl5pPr>
          </a:lstStyle>
          <a:p>
            <a:r>
              <a:rPr lang="en-US" dirty="0"/>
              <a:t>Place content here</a:t>
            </a:r>
          </a:p>
        </p:txBody>
      </p:sp>
    </p:spTree>
    <p:extLst>
      <p:ext uri="{BB962C8B-B14F-4D97-AF65-F5344CB8AC3E}">
        <p14:creationId xmlns:p14="http://schemas.microsoft.com/office/powerpoint/2010/main" val="185818184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0-Portrait Series">
    <p:spTree>
      <p:nvGrpSpPr>
        <p:cNvPr id="1" name=""/>
        <p:cNvGrpSpPr/>
        <p:nvPr/>
      </p:nvGrpSpPr>
      <p:grpSpPr>
        <a:xfrm>
          <a:off x="0" y="0"/>
          <a:ext cx="0" cy="0"/>
          <a:chOff x="0" y="0"/>
          <a:chExt cx="0" cy="0"/>
        </a:xfrm>
      </p:grpSpPr>
      <p:sp>
        <p:nvSpPr>
          <p:cNvPr id="12" name="Picture Placeholder 360">
            <a:extLst>
              <a:ext uri="{FF2B5EF4-FFF2-40B4-BE49-F238E27FC236}">
                <a16:creationId xmlns:a16="http://schemas.microsoft.com/office/drawing/2014/main" id="{406AFED2-ED49-1112-B21D-D2ECF913338D}"/>
              </a:ext>
            </a:extLst>
          </p:cNvPr>
          <p:cNvSpPr>
            <a:spLocks noGrp="1"/>
          </p:cNvSpPr>
          <p:nvPr>
            <p:ph type="pic" sz="quarter" idx="12"/>
          </p:nvPr>
        </p:nvSpPr>
        <p:spPr>
          <a:xfrm>
            <a:off x="1510445" y="1682263"/>
            <a:ext cx="1411061" cy="1408177"/>
          </a:xfrm>
          <a:solidFill>
            <a:schemeClr val="bg2"/>
          </a:solidFill>
        </p:spPr>
        <p:txBody>
          <a:bodyPr/>
          <a:lstStyle/>
          <a:p>
            <a:r>
              <a:rPr lang="en-US"/>
              <a:t>Click icon to add picture</a:t>
            </a:r>
            <a:endParaRPr lang="en-US" dirty="0"/>
          </a:p>
        </p:txBody>
      </p:sp>
      <p:sp>
        <p:nvSpPr>
          <p:cNvPr id="2" name="Title 1">
            <a:extLst>
              <a:ext uri="{FF2B5EF4-FFF2-40B4-BE49-F238E27FC236}">
                <a16:creationId xmlns:a16="http://schemas.microsoft.com/office/drawing/2014/main" id="{174EEC8D-F30D-2272-2A4E-CD93B0D75CC0}"/>
              </a:ext>
            </a:extLst>
          </p:cNvPr>
          <p:cNvSpPr>
            <a:spLocks noGrp="1"/>
          </p:cNvSpPr>
          <p:nvPr>
            <p:ph type="title" hasCustomPrompt="1"/>
          </p:nvPr>
        </p:nvSpPr>
        <p:spPr>
          <a:xfrm>
            <a:off x="314692" y="365125"/>
            <a:ext cx="11492432" cy="886397"/>
          </a:xfrm>
        </p:spPr>
        <p:txBody>
          <a:bodyPr/>
          <a:lstStyle/>
          <a:p>
            <a:r>
              <a:rPr lang="en-US" dirty="0"/>
              <a:t>One-sentence headline stating the main takeaway message</a:t>
            </a:r>
          </a:p>
        </p:txBody>
      </p:sp>
      <p:sp>
        <p:nvSpPr>
          <p:cNvPr id="5" name="Text Placeholder 4">
            <a:extLst>
              <a:ext uri="{FF2B5EF4-FFF2-40B4-BE49-F238E27FC236}">
                <a16:creationId xmlns:a16="http://schemas.microsoft.com/office/drawing/2014/main" id="{7454D37D-9760-333D-5D98-7361CD68B949}"/>
              </a:ext>
            </a:extLst>
          </p:cNvPr>
          <p:cNvSpPr>
            <a:spLocks noGrp="1"/>
          </p:cNvSpPr>
          <p:nvPr>
            <p:ph type="body" sz="quarter" idx="14" hasCustomPrompt="1"/>
          </p:nvPr>
        </p:nvSpPr>
        <p:spPr>
          <a:xfrm>
            <a:off x="1510079" y="3107592"/>
            <a:ext cx="1412144" cy="321408"/>
          </a:xfrm>
        </p:spPr>
        <p:txBody>
          <a:bodyPr tIns="91440"/>
          <a:lstStyle>
            <a:lvl1pPr marL="0" indent="0">
              <a:buNone/>
              <a:defRPr sz="1600" b="0"/>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lvl="0"/>
            <a:r>
              <a:rPr lang="en-US" dirty="0"/>
              <a:t>First Name, Last Name</a:t>
            </a:r>
          </a:p>
        </p:txBody>
      </p:sp>
      <p:sp>
        <p:nvSpPr>
          <p:cNvPr id="7" name="Picture Placeholder 360">
            <a:extLst>
              <a:ext uri="{FF2B5EF4-FFF2-40B4-BE49-F238E27FC236}">
                <a16:creationId xmlns:a16="http://schemas.microsoft.com/office/drawing/2014/main" id="{25194CC7-DFDD-41E3-3F16-A4BAED70D310}"/>
              </a:ext>
            </a:extLst>
          </p:cNvPr>
          <p:cNvSpPr>
            <a:spLocks noGrp="1"/>
          </p:cNvSpPr>
          <p:nvPr>
            <p:ph type="pic" sz="quarter" idx="15"/>
          </p:nvPr>
        </p:nvSpPr>
        <p:spPr>
          <a:xfrm>
            <a:off x="3409584" y="1682263"/>
            <a:ext cx="1411061" cy="1408177"/>
          </a:xfrm>
          <a:solidFill>
            <a:schemeClr val="bg2"/>
          </a:solidFill>
        </p:spPr>
        <p:txBody>
          <a:bodyPr/>
          <a:lstStyle/>
          <a:p>
            <a:r>
              <a:rPr lang="en-US"/>
              <a:t>Click icon to add picture</a:t>
            </a:r>
            <a:endParaRPr lang="en-US" dirty="0"/>
          </a:p>
        </p:txBody>
      </p:sp>
      <p:sp>
        <p:nvSpPr>
          <p:cNvPr id="8" name="Text Placeholder 4">
            <a:extLst>
              <a:ext uri="{FF2B5EF4-FFF2-40B4-BE49-F238E27FC236}">
                <a16:creationId xmlns:a16="http://schemas.microsoft.com/office/drawing/2014/main" id="{259FEBC2-FFA2-F082-C0B4-490D9C6E3682}"/>
              </a:ext>
            </a:extLst>
          </p:cNvPr>
          <p:cNvSpPr>
            <a:spLocks noGrp="1"/>
          </p:cNvSpPr>
          <p:nvPr>
            <p:ph type="body" sz="quarter" idx="16" hasCustomPrompt="1"/>
          </p:nvPr>
        </p:nvSpPr>
        <p:spPr>
          <a:xfrm>
            <a:off x="3409218" y="3107592"/>
            <a:ext cx="1412144" cy="321408"/>
          </a:xfrm>
        </p:spPr>
        <p:txBody>
          <a:bodyPr tIns="91440"/>
          <a:lstStyle>
            <a:lvl1pPr marL="0" indent="0">
              <a:buNone/>
              <a:defRPr sz="1600" b="0"/>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lvl="0"/>
            <a:r>
              <a:rPr lang="en-US" dirty="0"/>
              <a:t>First Name, Last Name</a:t>
            </a:r>
          </a:p>
        </p:txBody>
      </p:sp>
      <p:sp>
        <p:nvSpPr>
          <p:cNvPr id="10" name="Picture Placeholder 360">
            <a:extLst>
              <a:ext uri="{FF2B5EF4-FFF2-40B4-BE49-F238E27FC236}">
                <a16:creationId xmlns:a16="http://schemas.microsoft.com/office/drawing/2014/main" id="{9E7760E5-8579-2ACD-19F1-A979EC595A81}"/>
              </a:ext>
            </a:extLst>
          </p:cNvPr>
          <p:cNvSpPr>
            <a:spLocks noGrp="1"/>
          </p:cNvSpPr>
          <p:nvPr>
            <p:ph type="pic" sz="quarter" idx="17"/>
          </p:nvPr>
        </p:nvSpPr>
        <p:spPr>
          <a:xfrm>
            <a:off x="5308182" y="1682263"/>
            <a:ext cx="1411061" cy="1408177"/>
          </a:xfrm>
          <a:solidFill>
            <a:schemeClr val="bg2"/>
          </a:solidFill>
        </p:spPr>
        <p:txBody>
          <a:bodyPr/>
          <a:lstStyle/>
          <a:p>
            <a:r>
              <a:rPr lang="en-US"/>
              <a:t>Click icon to add picture</a:t>
            </a:r>
            <a:endParaRPr lang="en-US" dirty="0"/>
          </a:p>
        </p:txBody>
      </p:sp>
      <p:sp>
        <p:nvSpPr>
          <p:cNvPr id="13" name="Text Placeholder 4">
            <a:extLst>
              <a:ext uri="{FF2B5EF4-FFF2-40B4-BE49-F238E27FC236}">
                <a16:creationId xmlns:a16="http://schemas.microsoft.com/office/drawing/2014/main" id="{121DEBE6-249D-E1B1-4B52-A019B44949CF}"/>
              </a:ext>
            </a:extLst>
          </p:cNvPr>
          <p:cNvSpPr>
            <a:spLocks noGrp="1"/>
          </p:cNvSpPr>
          <p:nvPr>
            <p:ph type="body" sz="quarter" idx="18" hasCustomPrompt="1"/>
          </p:nvPr>
        </p:nvSpPr>
        <p:spPr>
          <a:xfrm>
            <a:off x="5307640" y="3107592"/>
            <a:ext cx="1412144" cy="321408"/>
          </a:xfrm>
        </p:spPr>
        <p:txBody>
          <a:bodyPr tIns="91440"/>
          <a:lstStyle>
            <a:lvl1pPr marL="0" indent="0">
              <a:buNone/>
              <a:defRPr sz="1600" b="0"/>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lvl="0"/>
            <a:r>
              <a:rPr lang="en-US" dirty="0"/>
              <a:t>First Name, Last Name</a:t>
            </a:r>
          </a:p>
        </p:txBody>
      </p:sp>
      <p:sp>
        <p:nvSpPr>
          <p:cNvPr id="14" name="Picture Placeholder 360">
            <a:extLst>
              <a:ext uri="{FF2B5EF4-FFF2-40B4-BE49-F238E27FC236}">
                <a16:creationId xmlns:a16="http://schemas.microsoft.com/office/drawing/2014/main" id="{EB7AC011-2F57-EC56-91F9-A965565A4061}"/>
              </a:ext>
            </a:extLst>
          </p:cNvPr>
          <p:cNvSpPr>
            <a:spLocks noGrp="1"/>
          </p:cNvSpPr>
          <p:nvPr>
            <p:ph type="pic" sz="quarter" idx="19"/>
          </p:nvPr>
        </p:nvSpPr>
        <p:spPr>
          <a:xfrm>
            <a:off x="7206077" y="1682263"/>
            <a:ext cx="1411061" cy="1408177"/>
          </a:xfrm>
          <a:solidFill>
            <a:schemeClr val="bg2"/>
          </a:solidFill>
        </p:spPr>
        <p:txBody>
          <a:bodyPr/>
          <a:lstStyle/>
          <a:p>
            <a:r>
              <a:rPr lang="en-US"/>
              <a:t>Click icon to add picture</a:t>
            </a:r>
            <a:endParaRPr lang="en-US" dirty="0"/>
          </a:p>
        </p:txBody>
      </p:sp>
      <p:sp>
        <p:nvSpPr>
          <p:cNvPr id="15" name="Text Placeholder 4">
            <a:extLst>
              <a:ext uri="{FF2B5EF4-FFF2-40B4-BE49-F238E27FC236}">
                <a16:creationId xmlns:a16="http://schemas.microsoft.com/office/drawing/2014/main" id="{D59762E5-F688-DBA8-4C37-B3A3C58F18B9}"/>
              </a:ext>
            </a:extLst>
          </p:cNvPr>
          <p:cNvSpPr>
            <a:spLocks noGrp="1"/>
          </p:cNvSpPr>
          <p:nvPr>
            <p:ph type="body" sz="quarter" idx="20" hasCustomPrompt="1"/>
          </p:nvPr>
        </p:nvSpPr>
        <p:spPr>
          <a:xfrm>
            <a:off x="7205711" y="3107592"/>
            <a:ext cx="1412144" cy="321408"/>
          </a:xfrm>
        </p:spPr>
        <p:txBody>
          <a:bodyPr tIns="91440"/>
          <a:lstStyle>
            <a:lvl1pPr marL="0" indent="0">
              <a:buNone/>
              <a:defRPr sz="1600" b="0"/>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lvl="0"/>
            <a:r>
              <a:rPr lang="en-US" dirty="0"/>
              <a:t>First Name, Last Name</a:t>
            </a:r>
          </a:p>
        </p:txBody>
      </p:sp>
      <p:sp>
        <p:nvSpPr>
          <p:cNvPr id="24" name="Picture Placeholder 360">
            <a:extLst>
              <a:ext uri="{FF2B5EF4-FFF2-40B4-BE49-F238E27FC236}">
                <a16:creationId xmlns:a16="http://schemas.microsoft.com/office/drawing/2014/main" id="{8A47F1D3-73AD-F467-48EE-D2074775291F}"/>
              </a:ext>
            </a:extLst>
          </p:cNvPr>
          <p:cNvSpPr>
            <a:spLocks noGrp="1"/>
          </p:cNvSpPr>
          <p:nvPr>
            <p:ph type="pic" sz="quarter" idx="21"/>
          </p:nvPr>
        </p:nvSpPr>
        <p:spPr>
          <a:xfrm>
            <a:off x="9103782" y="1682263"/>
            <a:ext cx="1411061" cy="1408177"/>
          </a:xfrm>
          <a:solidFill>
            <a:schemeClr val="bg2"/>
          </a:solidFill>
        </p:spPr>
        <p:txBody>
          <a:bodyPr/>
          <a:lstStyle/>
          <a:p>
            <a:r>
              <a:rPr lang="en-US"/>
              <a:t>Click icon to add picture</a:t>
            </a:r>
            <a:endParaRPr lang="en-US" dirty="0"/>
          </a:p>
        </p:txBody>
      </p:sp>
      <p:sp>
        <p:nvSpPr>
          <p:cNvPr id="26" name="Text Placeholder 4">
            <a:extLst>
              <a:ext uri="{FF2B5EF4-FFF2-40B4-BE49-F238E27FC236}">
                <a16:creationId xmlns:a16="http://schemas.microsoft.com/office/drawing/2014/main" id="{B4A73141-DACC-B694-EAA5-D499AAA41AA2}"/>
              </a:ext>
            </a:extLst>
          </p:cNvPr>
          <p:cNvSpPr>
            <a:spLocks noGrp="1"/>
          </p:cNvSpPr>
          <p:nvPr>
            <p:ph type="body" sz="quarter" idx="22" hasCustomPrompt="1"/>
          </p:nvPr>
        </p:nvSpPr>
        <p:spPr>
          <a:xfrm>
            <a:off x="9103416" y="3107592"/>
            <a:ext cx="1412144" cy="321408"/>
          </a:xfrm>
        </p:spPr>
        <p:txBody>
          <a:bodyPr tIns="91440"/>
          <a:lstStyle>
            <a:lvl1pPr marL="0" indent="0">
              <a:buNone/>
              <a:defRPr sz="1600" b="0"/>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lvl="0"/>
            <a:r>
              <a:rPr lang="en-US" dirty="0"/>
              <a:t>First Name, Last Name</a:t>
            </a:r>
          </a:p>
        </p:txBody>
      </p:sp>
      <p:sp>
        <p:nvSpPr>
          <p:cNvPr id="3" name="Picture Placeholder 360">
            <a:extLst>
              <a:ext uri="{FF2B5EF4-FFF2-40B4-BE49-F238E27FC236}">
                <a16:creationId xmlns:a16="http://schemas.microsoft.com/office/drawing/2014/main" id="{50C0265D-4C37-A6EB-018A-088C3665D77B}"/>
              </a:ext>
            </a:extLst>
          </p:cNvPr>
          <p:cNvSpPr>
            <a:spLocks noGrp="1"/>
          </p:cNvSpPr>
          <p:nvPr>
            <p:ph type="pic" sz="quarter" idx="23"/>
          </p:nvPr>
        </p:nvSpPr>
        <p:spPr>
          <a:xfrm>
            <a:off x="1510079" y="3970677"/>
            <a:ext cx="1411061" cy="1408177"/>
          </a:xfrm>
          <a:solidFill>
            <a:schemeClr val="bg2"/>
          </a:solidFill>
        </p:spPr>
        <p:txBody>
          <a:bodyPr/>
          <a:lstStyle/>
          <a:p>
            <a:r>
              <a:rPr lang="en-US"/>
              <a:t>Click icon to add picture</a:t>
            </a:r>
            <a:endParaRPr lang="en-US" dirty="0"/>
          </a:p>
        </p:txBody>
      </p:sp>
      <p:sp>
        <p:nvSpPr>
          <p:cNvPr id="4" name="Text Placeholder 4">
            <a:extLst>
              <a:ext uri="{FF2B5EF4-FFF2-40B4-BE49-F238E27FC236}">
                <a16:creationId xmlns:a16="http://schemas.microsoft.com/office/drawing/2014/main" id="{3171DB7C-B77B-BA2F-D42D-E70799E1CF45}"/>
              </a:ext>
            </a:extLst>
          </p:cNvPr>
          <p:cNvSpPr>
            <a:spLocks noGrp="1"/>
          </p:cNvSpPr>
          <p:nvPr>
            <p:ph type="body" sz="quarter" idx="24" hasCustomPrompt="1"/>
          </p:nvPr>
        </p:nvSpPr>
        <p:spPr>
          <a:xfrm>
            <a:off x="1509713" y="5396006"/>
            <a:ext cx="1412144" cy="321408"/>
          </a:xfrm>
        </p:spPr>
        <p:txBody>
          <a:bodyPr tIns="91440"/>
          <a:lstStyle>
            <a:lvl1pPr marL="0" indent="0">
              <a:buNone/>
              <a:defRPr sz="1600" b="0"/>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lvl="0"/>
            <a:r>
              <a:rPr lang="en-US" dirty="0"/>
              <a:t>First Name, Last Name</a:t>
            </a:r>
          </a:p>
        </p:txBody>
      </p:sp>
      <p:sp>
        <p:nvSpPr>
          <p:cNvPr id="6" name="Picture Placeholder 360">
            <a:extLst>
              <a:ext uri="{FF2B5EF4-FFF2-40B4-BE49-F238E27FC236}">
                <a16:creationId xmlns:a16="http://schemas.microsoft.com/office/drawing/2014/main" id="{54228786-C065-7CF8-8C9C-C9622BDB5F7E}"/>
              </a:ext>
            </a:extLst>
          </p:cNvPr>
          <p:cNvSpPr>
            <a:spLocks noGrp="1"/>
          </p:cNvSpPr>
          <p:nvPr>
            <p:ph type="pic" sz="quarter" idx="25"/>
          </p:nvPr>
        </p:nvSpPr>
        <p:spPr>
          <a:xfrm>
            <a:off x="3409218" y="3970677"/>
            <a:ext cx="1411061" cy="1408177"/>
          </a:xfrm>
          <a:solidFill>
            <a:schemeClr val="bg2"/>
          </a:solidFill>
        </p:spPr>
        <p:txBody>
          <a:bodyPr/>
          <a:lstStyle/>
          <a:p>
            <a:r>
              <a:rPr lang="en-US"/>
              <a:t>Click icon to add picture</a:t>
            </a:r>
            <a:endParaRPr lang="en-US" dirty="0"/>
          </a:p>
        </p:txBody>
      </p:sp>
      <p:sp>
        <p:nvSpPr>
          <p:cNvPr id="9" name="Text Placeholder 4">
            <a:extLst>
              <a:ext uri="{FF2B5EF4-FFF2-40B4-BE49-F238E27FC236}">
                <a16:creationId xmlns:a16="http://schemas.microsoft.com/office/drawing/2014/main" id="{9C03BA11-280F-ED2F-8FE5-AD08B0D44816}"/>
              </a:ext>
            </a:extLst>
          </p:cNvPr>
          <p:cNvSpPr>
            <a:spLocks noGrp="1"/>
          </p:cNvSpPr>
          <p:nvPr>
            <p:ph type="body" sz="quarter" idx="26" hasCustomPrompt="1"/>
          </p:nvPr>
        </p:nvSpPr>
        <p:spPr>
          <a:xfrm>
            <a:off x="3408852" y="5396006"/>
            <a:ext cx="1412144" cy="321408"/>
          </a:xfrm>
        </p:spPr>
        <p:txBody>
          <a:bodyPr tIns="91440"/>
          <a:lstStyle>
            <a:lvl1pPr marL="0" indent="0">
              <a:buNone/>
              <a:defRPr sz="1600" b="0"/>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lvl="0"/>
            <a:r>
              <a:rPr lang="en-US" dirty="0"/>
              <a:t>First Name, Last Name</a:t>
            </a:r>
          </a:p>
        </p:txBody>
      </p:sp>
      <p:sp>
        <p:nvSpPr>
          <p:cNvPr id="11" name="Picture Placeholder 360">
            <a:extLst>
              <a:ext uri="{FF2B5EF4-FFF2-40B4-BE49-F238E27FC236}">
                <a16:creationId xmlns:a16="http://schemas.microsoft.com/office/drawing/2014/main" id="{D0FFE670-33BD-AB72-DB9E-26A7E5785E56}"/>
              </a:ext>
            </a:extLst>
          </p:cNvPr>
          <p:cNvSpPr>
            <a:spLocks noGrp="1"/>
          </p:cNvSpPr>
          <p:nvPr>
            <p:ph type="pic" sz="quarter" idx="27"/>
          </p:nvPr>
        </p:nvSpPr>
        <p:spPr>
          <a:xfrm>
            <a:off x="5307816" y="3970677"/>
            <a:ext cx="1411061" cy="1408177"/>
          </a:xfrm>
          <a:solidFill>
            <a:schemeClr val="bg2"/>
          </a:solidFill>
        </p:spPr>
        <p:txBody>
          <a:bodyPr/>
          <a:lstStyle/>
          <a:p>
            <a:r>
              <a:rPr lang="en-US"/>
              <a:t>Click icon to add picture</a:t>
            </a:r>
            <a:endParaRPr lang="en-US" dirty="0"/>
          </a:p>
        </p:txBody>
      </p:sp>
      <p:sp>
        <p:nvSpPr>
          <p:cNvPr id="16" name="Text Placeholder 4">
            <a:extLst>
              <a:ext uri="{FF2B5EF4-FFF2-40B4-BE49-F238E27FC236}">
                <a16:creationId xmlns:a16="http://schemas.microsoft.com/office/drawing/2014/main" id="{36FD3033-3412-943B-9B60-3555F20EAC66}"/>
              </a:ext>
            </a:extLst>
          </p:cNvPr>
          <p:cNvSpPr>
            <a:spLocks noGrp="1"/>
          </p:cNvSpPr>
          <p:nvPr>
            <p:ph type="body" sz="quarter" idx="28" hasCustomPrompt="1"/>
          </p:nvPr>
        </p:nvSpPr>
        <p:spPr>
          <a:xfrm>
            <a:off x="5307274" y="5396006"/>
            <a:ext cx="1412144" cy="321408"/>
          </a:xfrm>
        </p:spPr>
        <p:txBody>
          <a:bodyPr tIns="91440"/>
          <a:lstStyle>
            <a:lvl1pPr marL="0" indent="0">
              <a:buNone/>
              <a:defRPr sz="1600" b="0"/>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lvl="0"/>
            <a:r>
              <a:rPr lang="en-US" dirty="0"/>
              <a:t>First Name, Last Name</a:t>
            </a:r>
          </a:p>
        </p:txBody>
      </p:sp>
      <p:sp>
        <p:nvSpPr>
          <p:cNvPr id="17" name="Picture Placeholder 360">
            <a:extLst>
              <a:ext uri="{FF2B5EF4-FFF2-40B4-BE49-F238E27FC236}">
                <a16:creationId xmlns:a16="http://schemas.microsoft.com/office/drawing/2014/main" id="{D90F4C59-A65F-7802-34A6-70D69C5041A5}"/>
              </a:ext>
            </a:extLst>
          </p:cNvPr>
          <p:cNvSpPr>
            <a:spLocks noGrp="1"/>
          </p:cNvSpPr>
          <p:nvPr>
            <p:ph type="pic" sz="quarter" idx="29"/>
          </p:nvPr>
        </p:nvSpPr>
        <p:spPr>
          <a:xfrm>
            <a:off x="7205711" y="3970677"/>
            <a:ext cx="1411061" cy="1408177"/>
          </a:xfrm>
          <a:solidFill>
            <a:schemeClr val="bg2"/>
          </a:solidFill>
        </p:spPr>
        <p:txBody>
          <a:bodyPr/>
          <a:lstStyle/>
          <a:p>
            <a:r>
              <a:rPr lang="en-US"/>
              <a:t>Click icon to add picture</a:t>
            </a:r>
            <a:endParaRPr lang="en-US" dirty="0"/>
          </a:p>
        </p:txBody>
      </p:sp>
      <p:sp>
        <p:nvSpPr>
          <p:cNvPr id="18" name="Text Placeholder 4">
            <a:extLst>
              <a:ext uri="{FF2B5EF4-FFF2-40B4-BE49-F238E27FC236}">
                <a16:creationId xmlns:a16="http://schemas.microsoft.com/office/drawing/2014/main" id="{134846F9-F8EB-3656-08DF-03E1A00CD633}"/>
              </a:ext>
            </a:extLst>
          </p:cNvPr>
          <p:cNvSpPr>
            <a:spLocks noGrp="1"/>
          </p:cNvSpPr>
          <p:nvPr>
            <p:ph type="body" sz="quarter" idx="30" hasCustomPrompt="1"/>
          </p:nvPr>
        </p:nvSpPr>
        <p:spPr>
          <a:xfrm>
            <a:off x="7205345" y="5396006"/>
            <a:ext cx="1412144" cy="321408"/>
          </a:xfrm>
        </p:spPr>
        <p:txBody>
          <a:bodyPr tIns="91440"/>
          <a:lstStyle>
            <a:lvl1pPr marL="0" indent="0">
              <a:buNone/>
              <a:defRPr sz="1600" b="0"/>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lvl="0"/>
            <a:r>
              <a:rPr lang="en-US" dirty="0"/>
              <a:t>First Name, Last Name</a:t>
            </a:r>
          </a:p>
        </p:txBody>
      </p:sp>
      <p:sp>
        <p:nvSpPr>
          <p:cNvPr id="19" name="Picture Placeholder 360">
            <a:extLst>
              <a:ext uri="{FF2B5EF4-FFF2-40B4-BE49-F238E27FC236}">
                <a16:creationId xmlns:a16="http://schemas.microsoft.com/office/drawing/2014/main" id="{9694CBBD-6AE6-ADDC-80FB-FDFA2458BCB3}"/>
              </a:ext>
            </a:extLst>
          </p:cNvPr>
          <p:cNvSpPr>
            <a:spLocks noGrp="1"/>
          </p:cNvSpPr>
          <p:nvPr>
            <p:ph type="pic" sz="quarter" idx="31"/>
          </p:nvPr>
        </p:nvSpPr>
        <p:spPr>
          <a:xfrm>
            <a:off x="9103416" y="3970677"/>
            <a:ext cx="1411061" cy="1408177"/>
          </a:xfrm>
          <a:solidFill>
            <a:schemeClr val="bg2"/>
          </a:solidFill>
        </p:spPr>
        <p:txBody>
          <a:bodyPr/>
          <a:lstStyle/>
          <a:p>
            <a:r>
              <a:rPr lang="en-US"/>
              <a:t>Click icon to add picture</a:t>
            </a:r>
            <a:endParaRPr lang="en-US" dirty="0"/>
          </a:p>
        </p:txBody>
      </p:sp>
      <p:sp>
        <p:nvSpPr>
          <p:cNvPr id="20" name="Text Placeholder 4">
            <a:extLst>
              <a:ext uri="{FF2B5EF4-FFF2-40B4-BE49-F238E27FC236}">
                <a16:creationId xmlns:a16="http://schemas.microsoft.com/office/drawing/2014/main" id="{4DB0CCF3-7E0B-FACF-F244-CCF6EC2D9306}"/>
              </a:ext>
            </a:extLst>
          </p:cNvPr>
          <p:cNvSpPr>
            <a:spLocks noGrp="1"/>
          </p:cNvSpPr>
          <p:nvPr>
            <p:ph type="body" sz="quarter" idx="32" hasCustomPrompt="1"/>
          </p:nvPr>
        </p:nvSpPr>
        <p:spPr>
          <a:xfrm>
            <a:off x="9103050" y="5396006"/>
            <a:ext cx="1412144" cy="321408"/>
          </a:xfrm>
        </p:spPr>
        <p:txBody>
          <a:bodyPr tIns="91440"/>
          <a:lstStyle>
            <a:lvl1pPr marL="0" indent="0">
              <a:buNone/>
              <a:defRPr sz="1600" b="0"/>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lvl="0"/>
            <a:r>
              <a:rPr lang="en-US" dirty="0"/>
              <a:t>First Name, Last Name</a:t>
            </a:r>
          </a:p>
        </p:txBody>
      </p:sp>
    </p:spTree>
    <p:extLst>
      <p:ext uri="{BB962C8B-B14F-4D97-AF65-F5344CB8AC3E}">
        <p14:creationId xmlns:p14="http://schemas.microsoft.com/office/powerpoint/2010/main" val="79337567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4-Portrait Series">
    <p:spTree>
      <p:nvGrpSpPr>
        <p:cNvPr id="1" name=""/>
        <p:cNvGrpSpPr/>
        <p:nvPr/>
      </p:nvGrpSpPr>
      <p:grpSpPr>
        <a:xfrm>
          <a:off x="0" y="0"/>
          <a:ext cx="0" cy="0"/>
          <a:chOff x="0" y="0"/>
          <a:chExt cx="0" cy="0"/>
        </a:xfrm>
      </p:grpSpPr>
      <p:sp>
        <p:nvSpPr>
          <p:cNvPr id="12" name="Picture Placeholder 360">
            <a:extLst>
              <a:ext uri="{FF2B5EF4-FFF2-40B4-BE49-F238E27FC236}">
                <a16:creationId xmlns:a16="http://schemas.microsoft.com/office/drawing/2014/main" id="{406AFED2-ED49-1112-B21D-D2ECF913338D}"/>
              </a:ext>
            </a:extLst>
          </p:cNvPr>
          <p:cNvSpPr>
            <a:spLocks noGrp="1"/>
          </p:cNvSpPr>
          <p:nvPr>
            <p:ph type="pic" sz="quarter" idx="12"/>
          </p:nvPr>
        </p:nvSpPr>
        <p:spPr>
          <a:xfrm>
            <a:off x="314691" y="1676401"/>
            <a:ext cx="1411061" cy="1408177"/>
          </a:xfrm>
          <a:solidFill>
            <a:schemeClr val="bg2"/>
          </a:solidFill>
        </p:spPr>
        <p:txBody>
          <a:bodyPr/>
          <a:lstStyle/>
          <a:p>
            <a:r>
              <a:rPr lang="en-US"/>
              <a:t>Click icon to add picture</a:t>
            </a:r>
            <a:endParaRPr lang="en-US" dirty="0"/>
          </a:p>
        </p:txBody>
      </p:sp>
      <p:sp>
        <p:nvSpPr>
          <p:cNvPr id="2" name="Title 1">
            <a:extLst>
              <a:ext uri="{FF2B5EF4-FFF2-40B4-BE49-F238E27FC236}">
                <a16:creationId xmlns:a16="http://schemas.microsoft.com/office/drawing/2014/main" id="{174EEC8D-F30D-2272-2A4E-CD93B0D75CC0}"/>
              </a:ext>
            </a:extLst>
          </p:cNvPr>
          <p:cNvSpPr>
            <a:spLocks noGrp="1"/>
          </p:cNvSpPr>
          <p:nvPr>
            <p:ph type="title" hasCustomPrompt="1"/>
          </p:nvPr>
        </p:nvSpPr>
        <p:spPr>
          <a:xfrm>
            <a:off x="314692" y="365125"/>
            <a:ext cx="11492432" cy="886397"/>
          </a:xfrm>
        </p:spPr>
        <p:txBody>
          <a:bodyPr/>
          <a:lstStyle/>
          <a:p>
            <a:r>
              <a:rPr lang="en-US" dirty="0"/>
              <a:t>One-sentence headline stating the main takeaway message</a:t>
            </a:r>
          </a:p>
        </p:txBody>
      </p:sp>
      <p:sp>
        <p:nvSpPr>
          <p:cNvPr id="5" name="Text Placeholder 4">
            <a:extLst>
              <a:ext uri="{FF2B5EF4-FFF2-40B4-BE49-F238E27FC236}">
                <a16:creationId xmlns:a16="http://schemas.microsoft.com/office/drawing/2014/main" id="{7454D37D-9760-333D-5D98-7361CD68B949}"/>
              </a:ext>
            </a:extLst>
          </p:cNvPr>
          <p:cNvSpPr>
            <a:spLocks noGrp="1"/>
          </p:cNvSpPr>
          <p:nvPr>
            <p:ph type="body" sz="quarter" idx="14" hasCustomPrompt="1"/>
          </p:nvPr>
        </p:nvSpPr>
        <p:spPr>
          <a:xfrm>
            <a:off x="314325" y="3101730"/>
            <a:ext cx="1412144" cy="321408"/>
          </a:xfrm>
        </p:spPr>
        <p:txBody>
          <a:bodyPr tIns="91440"/>
          <a:lstStyle>
            <a:lvl1pPr marL="0" indent="0">
              <a:buNone/>
              <a:defRPr sz="1600" b="0" u="none"/>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lvl="0"/>
            <a:r>
              <a:rPr lang="en-US" dirty="0"/>
              <a:t>First Name, Last Name</a:t>
            </a:r>
          </a:p>
        </p:txBody>
      </p:sp>
      <p:sp>
        <p:nvSpPr>
          <p:cNvPr id="7" name="Picture Placeholder 360">
            <a:extLst>
              <a:ext uri="{FF2B5EF4-FFF2-40B4-BE49-F238E27FC236}">
                <a16:creationId xmlns:a16="http://schemas.microsoft.com/office/drawing/2014/main" id="{25194CC7-DFDD-41E3-3F16-A4BAED70D310}"/>
              </a:ext>
            </a:extLst>
          </p:cNvPr>
          <p:cNvSpPr>
            <a:spLocks noGrp="1"/>
          </p:cNvSpPr>
          <p:nvPr>
            <p:ph type="pic" sz="quarter" idx="15"/>
          </p:nvPr>
        </p:nvSpPr>
        <p:spPr>
          <a:xfrm>
            <a:off x="1991091" y="1676401"/>
            <a:ext cx="1411061" cy="1408177"/>
          </a:xfrm>
          <a:solidFill>
            <a:schemeClr val="bg2"/>
          </a:solidFill>
        </p:spPr>
        <p:txBody>
          <a:bodyPr/>
          <a:lstStyle/>
          <a:p>
            <a:r>
              <a:rPr lang="en-US"/>
              <a:t>Click icon to add picture</a:t>
            </a:r>
            <a:endParaRPr lang="en-US" dirty="0"/>
          </a:p>
        </p:txBody>
      </p:sp>
      <p:sp>
        <p:nvSpPr>
          <p:cNvPr id="8" name="Text Placeholder 4">
            <a:extLst>
              <a:ext uri="{FF2B5EF4-FFF2-40B4-BE49-F238E27FC236}">
                <a16:creationId xmlns:a16="http://schemas.microsoft.com/office/drawing/2014/main" id="{259FEBC2-FFA2-F082-C0B4-490D9C6E3682}"/>
              </a:ext>
            </a:extLst>
          </p:cNvPr>
          <p:cNvSpPr>
            <a:spLocks noGrp="1"/>
          </p:cNvSpPr>
          <p:nvPr>
            <p:ph type="body" sz="quarter" idx="16" hasCustomPrompt="1"/>
          </p:nvPr>
        </p:nvSpPr>
        <p:spPr>
          <a:xfrm>
            <a:off x="1990725" y="3101730"/>
            <a:ext cx="1412144" cy="321408"/>
          </a:xfrm>
        </p:spPr>
        <p:txBody>
          <a:bodyPr tIns="91440"/>
          <a:lstStyle>
            <a:lvl1pPr marL="0" indent="0">
              <a:buNone/>
              <a:defRPr sz="1600" b="0" u="none"/>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lvl="0"/>
            <a:r>
              <a:rPr lang="en-US" dirty="0"/>
              <a:t>First Name, Last Name</a:t>
            </a:r>
          </a:p>
        </p:txBody>
      </p:sp>
      <p:sp>
        <p:nvSpPr>
          <p:cNvPr id="10" name="Picture Placeholder 360">
            <a:extLst>
              <a:ext uri="{FF2B5EF4-FFF2-40B4-BE49-F238E27FC236}">
                <a16:creationId xmlns:a16="http://schemas.microsoft.com/office/drawing/2014/main" id="{9E7760E5-8579-2ACD-19F1-A979EC595A81}"/>
              </a:ext>
            </a:extLst>
          </p:cNvPr>
          <p:cNvSpPr>
            <a:spLocks noGrp="1"/>
          </p:cNvSpPr>
          <p:nvPr>
            <p:ph type="pic" sz="quarter" idx="17"/>
          </p:nvPr>
        </p:nvSpPr>
        <p:spPr>
          <a:xfrm>
            <a:off x="3667491" y="1676401"/>
            <a:ext cx="1411061" cy="1408177"/>
          </a:xfrm>
          <a:solidFill>
            <a:schemeClr val="bg2"/>
          </a:solidFill>
        </p:spPr>
        <p:txBody>
          <a:bodyPr/>
          <a:lstStyle/>
          <a:p>
            <a:r>
              <a:rPr lang="en-US"/>
              <a:t>Click icon to add picture</a:t>
            </a:r>
            <a:endParaRPr lang="en-US" dirty="0"/>
          </a:p>
        </p:txBody>
      </p:sp>
      <p:sp>
        <p:nvSpPr>
          <p:cNvPr id="13" name="Text Placeholder 4">
            <a:extLst>
              <a:ext uri="{FF2B5EF4-FFF2-40B4-BE49-F238E27FC236}">
                <a16:creationId xmlns:a16="http://schemas.microsoft.com/office/drawing/2014/main" id="{121DEBE6-249D-E1B1-4B52-A019B44949CF}"/>
              </a:ext>
            </a:extLst>
          </p:cNvPr>
          <p:cNvSpPr>
            <a:spLocks noGrp="1"/>
          </p:cNvSpPr>
          <p:nvPr>
            <p:ph type="body" sz="quarter" idx="18" hasCustomPrompt="1"/>
          </p:nvPr>
        </p:nvSpPr>
        <p:spPr>
          <a:xfrm>
            <a:off x="3667125" y="3101730"/>
            <a:ext cx="1412144" cy="321408"/>
          </a:xfrm>
        </p:spPr>
        <p:txBody>
          <a:bodyPr tIns="91440"/>
          <a:lstStyle>
            <a:lvl1pPr marL="0" indent="0">
              <a:buNone/>
              <a:defRPr sz="1600" b="0" u="none"/>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lvl="0"/>
            <a:r>
              <a:rPr lang="en-US" dirty="0"/>
              <a:t>First Name, Last Name</a:t>
            </a:r>
          </a:p>
        </p:txBody>
      </p:sp>
      <p:sp>
        <p:nvSpPr>
          <p:cNvPr id="14" name="Picture Placeholder 360">
            <a:extLst>
              <a:ext uri="{FF2B5EF4-FFF2-40B4-BE49-F238E27FC236}">
                <a16:creationId xmlns:a16="http://schemas.microsoft.com/office/drawing/2014/main" id="{EB7AC011-2F57-EC56-91F9-A965565A4061}"/>
              </a:ext>
            </a:extLst>
          </p:cNvPr>
          <p:cNvSpPr>
            <a:spLocks noGrp="1"/>
          </p:cNvSpPr>
          <p:nvPr>
            <p:ph type="pic" sz="quarter" idx="19"/>
          </p:nvPr>
        </p:nvSpPr>
        <p:spPr>
          <a:xfrm>
            <a:off x="5343891" y="1676401"/>
            <a:ext cx="1411061" cy="1408177"/>
          </a:xfrm>
          <a:solidFill>
            <a:schemeClr val="bg2"/>
          </a:solidFill>
        </p:spPr>
        <p:txBody>
          <a:bodyPr/>
          <a:lstStyle/>
          <a:p>
            <a:r>
              <a:rPr lang="en-US"/>
              <a:t>Click icon to add picture</a:t>
            </a:r>
            <a:endParaRPr lang="en-US" dirty="0"/>
          </a:p>
        </p:txBody>
      </p:sp>
      <p:sp>
        <p:nvSpPr>
          <p:cNvPr id="15" name="Text Placeholder 4">
            <a:extLst>
              <a:ext uri="{FF2B5EF4-FFF2-40B4-BE49-F238E27FC236}">
                <a16:creationId xmlns:a16="http://schemas.microsoft.com/office/drawing/2014/main" id="{D59762E5-F688-DBA8-4C37-B3A3C58F18B9}"/>
              </a:ext>
            </a:extLst>
          </p:cNvPr>
          <p:cNvSpPr>
            <a:spLocks noGrp="1"/>
          </p:cNvSpPr>
          <p:nvPr>
            <p:ph type="body" sz="quarter" idx="20" hasCustomPrompt="1"/>
          </p:nvPr>
        </p:nvSpPr>
        <p:spPr>
          <a:xfrm>
            <a:off x="5343525" y="3101730"/>
            <a:ext cx="1412144" cy="321408"/>
          </a:xfrm>
        </p:spPr>
        <p:txBody>
          <a:bodyPr tIns="91440"/>
          <a:lstStyle>
            <a:lvl1pPr marL="0" indent="0">
              <a:buNone/>
              <a:defRPr sz="1600" b="0" u="none"/>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lvl="0"/>
            <a:r>
              <a:rPr lang="en-US" dirty="0"/>
              <a:t>First Name, Last Name</a:t>
            </a:r>
          </a:p>
        </p:txBody>
      </p:sp>
      <p:sp>
        <p:nvSpPr>
          <p:cNvPr id="24" name="Picture Placeholder 360">
            <a:extLst>
              <a:ext uri="{FF2B5EF4-FFF2-40B4-BE49-F238E27FC236}">
                <a16:creationId xmlns:a16="http://schemas.microsoft.com/office/drawing/2014/main" id="{8A47F1D3-73AD-F467-48EE-D2074775291F}"/>
              </a:ext>
            </a:extLst>
          </p:cNvPr>
          <p:cNvSpPr>
            <a:spLocks noGrp="1"/>
          </p:cNvSpPr>
          <p:nvPr>
            <p:ph type="pic" sz="quarter" idx="21"/>
          </p:nvPr>
        </p:nvSpPr>
        <p:spPr>
          <a:xfrm>
            <a:off x="7020291" y="1676401"/>
            <a:ext cx="1411061" cy="1408177"/>
          </a:xfrm>
          <a:solidFill>
            <a:schemeClr val="bg2"/>
          </a:solidFill>
        </p:spPr>
        <p:txBody>
          <a:bodyPr/>
          <a:lstStyle/>
          <a:p>
            <a:r>
              <a:rPr lang="en-US"/>
              <a:t>Click icon to add picture</a:t>
            </a:r>
            <a:endParaRPr lang="en-US" dirty="0"/>
          </a:p>
        </p:txBody>
      </p:sp>
      <p:sp>
        <p:nvSpPr>
          <p:cNvPr id="26" name="Text Placeholder 4">
            <a:extLst>
              <a:ext uri="{FF2B5EF4-FFF2-40B4-BE49-F238E27FC236}">
                <a16:creationId xmlns:a16="http://schemas.microsoft.com/office/drawing/2014/main" id="{B4A73141-DACC-B694-EAA5-D499AAA41AA2}"/>
              </a:ext>
            </a:extLst>
          </p:cNvPr>
          <p:cNvSpPr>
            <a:spLocks noGrp="1"/>
          </p:cNvSpPr>
          <p:nvPr>
            <p:ph type="body" sz="quarter" idx="22" hasCustomPrompt="1"/>
          </p:nvPr>
        </p:nvSpPr>
        <p:spPr>
          <a:xfrm>
            <a:off x="7019925" y="3101730"/>
            <a:ext cx="1412144" cy="321408"/>
          </a:xfrm>
        </p:spPr>
        <p:txBody>
          <a:bodyPr tIns="91440"/>
          <a:lstStyle>
            <a:lvl1pPr marL="0" indent="0">
              <a:buNone/>
              <a:defRPr sz="1600" b="0" u="none"/>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lvl="0"/>
            <a:r>
              <a:rPr lang="en-US" dirty="0"/>
              <a:t>First Name, Last Name</a:t>
            </a:r>
          </a:p>
        </p:txBody>
      </p:sp>
      <p:sp>
        <p:nvSpPr>
          <p:cNvPr id="27" name="Picture Placeholder 360">
            <a:extLst>
              <a:ext uri="{FF2B5EF4-FFF2-40B4-BE49-F238E27FC236}">
                <a16:creationId xmlns:a16="http://schemas.microsoft.com/office/drawing/2014/main" id="{7EDA5855-F73F-935A-1566-720D38EC07DF}"/>
              </a:ext>
            </a:extLst>
          </p:cNvPr>
          <p:cNvSpPr>
            <a:spLocks noGrp="1"/>
          </p:cNvSpPr>
          <p:nvPr>
            <p:ph type="pic" sz="quarter" idx="23"/>
          </p:nvPr>
        </p:nvSpPr>
        <p:spPr>
          <a:xfrm>
            <a:off x="8696325" y="1676401"/>
            <a:ext cx="1411061" cy="1408177"/>
          </a:xfrm>
          <a:solidFill>
            <a:schemeClr val="bg2"/>
          </a:solidFill>
        </p:spPr>
        <p:txBody>
          <a:bodyPr/>
          <a:lstStyle/>
          <a:p>
            <a:r>
              <a:rPr lang="en-US"/>
              <a:t>Click icon to add picture</a:t>
            </a:r>
            <a:endParaRPr lang="en-US" dirty="0"/>
          </a:p>
        </p:txBody>
      </p:sp>
      <p:sp>
        <p:nvSpPr>
          <p:cNvPr id="28" name="Text Placeholder 4">
            <a:extLst>
              <a:ext uri="{FF2B5EF4-FFF2-40B4-BE49-F238E27FC236}">
                <a16:creationId xmlns:a16="http://schemas.microsoft.com/office/drawing/2014/main" id="{CA7A6897-50BB-69EA-CE0D-8428224909F6}"/>
              </a:ext>
            </a:extLst>
          </p:cNvPr>
          <p:cNvSpPr>
            <a:spLocks noGrp="1"/>
          </p:cNvSpPr>
          <p:nvPr>
            <p:ph type="body" sz="quarter" idx="24" hasCustomPrompt="1"/>
          </p:nvPr>
        </p:nvSpPr>
        <p:spPr>
          <a:xfrm>
            <a:off x="8695959" y="3101730"/>
            <a:ext cx="1412144" cy="321408"/>
          </a:xfrm>
        </p:spPr>
        <p:txBody>
          <a:bodyPr tIns="91440"/>
          <a:lstStyle>
            <a:lvl1pPr marL="0" indent="0">
              <a:buNone/>
              <a:defRPr sz="1600" b="0" u="none"/>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lvl="0"/>
            <a:r>
              <a:rPr lang="en-US" dirty="0"/>
              <a:t>First Name, Last Name</a:t>
            </a:r>
          </a:p>
        </p:txBody>
      </p:sp>
      <p:sp>
        <p:nvSpPr>
          <p:cNvPr id="29" name="Picture Placeholder 360">
            <a:extLst>
              <a:ext uri="{FF2B5EF4-FFF2-40B4-BE49-F238E27FC236}">
                <a16:creationId xmlns:a16="http://schemas.microsoft.com/office/drawing/2014/main" id="{D09EF4CE-B526-1CEA-9EDD-34A61A70EE7C}"/>
              </a:ext>
            </a:extLst>
          </p:cNvPr>
          <p:cNvSpPr>
            <a:spLocks noGrp="1"/>
          </p:cNvSpPr>
          <p:nvPr>
            <p:ph type="pic" sz="quarter" idx="25"/>
          </p:nvPr>
        </p:nvSpPr>
        <p:spPr>
          <a:xfrm>
            <a:off x="10371993" y="1676401"/>
            <a:ext cx="1411061" cy="1408177"/>
          </a:xfrm>
          <a:solidFill>
            <a:schemeClr val="bg2"/>
          </a:solidFill>
        </p:spPr>
        <p:txBody>
          <a:bodyPr/>
          <a:lstStyle/>
          <a:p>
            <a:r>
              <a:rPr lang="en-US"/>
              <a:t>Click icon to add picture</a:t>
            </a:r>
            <a:endParaRPr lang="en-US" dirty="0"/>
          </a:p>
        </p:txBody>
      </p:sp>
      <p:sp>
        <p:nvSpPr>
          <p:cNvPr id="30" name="Text Placeholder 4">
            <a:extLst>
              <a:ext uri="{FF2B5EF4-FFF2-40B4-BE49-F238E27FC236}">
                <a16:creationId xmlns:a16="http://schemas.microsoft.com/office/drawing/2014/main" id="{993FC27B-1624-B783-DF96-5521C31FB6AD}"/>
              </a:ext>
            </a:extLst>
          </p:cNvPr>
          <p:cNvSpPr>
            <a:spLocks noGrp="1"/>
          </p:cNvSpPr>
          <p:nvPr>
            <p:ph type="body" sz="quarter" idx="26" hasCustomPrompt="1"/>
          </p:nvPr>
        </p:nvSpPr>
        <p:spPr>
          <a:xfrm>
            <a:off x="10371627" y="3101730"/>
            <a:ext cx="1412144" cy="321408"/>
          </a:xfrm>
        </p:spPr>
        <p:txBody>
          <a:bodyPr tIns="91440"/>
          <a:lstStyle>
            <a:lvl1pPr marL="0" indent="0">
              <a:buNone/>
              <a:defRPr sz="1600" b="0" u="none"/>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lvl="0"/>
            <a:r>
              <a:rPr lang="en-US" dirty="0"/>
              <a:t>First Name, Last Name</a:t>
            </a:r>
          </a:p>
        </p:txBody>
      </p:sp>
      <p:sp>
        <p:nvSpPr>
          <p:cNvPr id="31" name="Picture Placeholder 360">
            <a:extLst>
              <a:ext uri="{FF2B5EF4-FFF2-40B4-BE49-F238E27FC236}">
                <a16:creationId xmlns:a16="http://schemas.microsoft.com/office/drawing/2014/main" id="{5A8BA158-C0D0-7A81-D0D2-8428A63A3D75}"/>
              </a:ext>
            </a:extLst>
          </p:cNvPr>
          <p:cNvSpPr>
            <a:spLocks noGrp="1"/>
          </p:cNvSpPr>
          <p:nvPr>
            <p:ph type="pic" sz="quarter" idx="27"/>
          </p:nvPr>
        </p:nvSpPr>
        <p:spPr>
          <a:xfrm>
            <a:off x="317151" y="3962401"/>
            <a:ext cx="1411061" cy="1408177"/>
          </a:xfrm>
          <a:solidFill>
            <a:schemeClr val="bg2"/>
          </a:solidFill>
        </p:spPr>
        <p:txBody>
          <a:bodyPr/>
          <a:lstStyle/>
          <a:p>
            <a:r>
              <a:rPr lang="en-US"/>
              <a:t>Click icon to add picture</a:t>
            </a:r>
            <a:endParaRPr lang="en-US" dirty="0"/>
          </a:p>
        </p:txBody>
      </p:sp>
      <p:sp>
        <p:nvSpPr>
          <p:cNvPr id="32" name="Text Placeholder 4">
            <a:extLst>
              <a:ext uri="{FF2B5EF4-FFF2-40B4-BE49-F238E27FC236}">
                <a16:creationId xmlns:a16="http://schemas.microsoft.com/office/drawing/2014/main" id="{39D4BA50-34B9-66B8-EAF5-82AF534969D1}"/>
              </a:ext>
            </a:extLst>
          </p:cNvPr>
          <p:cNvSpPr>
            <a:spLocks noGrp="1"/>
          </p:cNvSpPr>
          <p:nvPr>
            <p:ph type="body" sz="quarter" idx="28" hasCustomPrompt="1"/>
          </p:nvPr>
        </p:nvSpPr>
        <p:spPr>
          <a:xfrm>
            <a:off x="316785" y="5387730"/>
            <a:ext cx="1412144" cy="321408"/>
          </a:xfrm>
        </p:spPr>
        <p:txBody>
          <a:bodyPr tIns="91440"/>
          <a:lstStyle>
            <a:lvl1pPr marL="0" indent="0">
              <a:buNone/>
              <a:defRPr sz="1600" b="0" u="none"/>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lvl="0"/>
            <a:r>
              <a:rPr lang="en-US" dirty="0"/>
              <a:t>First Name, Last Name</a:t>
            </a:r>
          </a:p>
        </p:txBody>
      </p:sp>
      <p:sp>
        <p:nvSpPr>
          <p:cNvPr id="33" name="Picture Placeholder 360">
            <a:extLst>
              <a:ext uri="{FF2B5EF4-FFF2-40B4-BE49-F238E27FC236}">
                <a16:creationId xmlns:a16="http://schemas.microsoft.com/office/drawing/2014/main" id="{9764F327-567A-B4BD-324B-5E6E4A38AE8A}"/>
              </a:ext>
            </a:extLst>
          </p:cNvPr>
          <p:cNvSpPr>
            <a:spLocks noGrp="1"/>
          </p:cNvSpPr>
          <p:nvPr>
            <p:ph type="pic" sz="quarter" idx="29"/>
          </p:nvPr>
        </p:nvSpPr>
        <p:spPr>
          <a:xfrm>
            <a:off x="1993551" y="3962401"/>
            <a:ext cx="1411061" cy="1408177"/>
          </a:xfrm>
          <a:solidFill>
            <a:schemeClr val="bg2"/>
          </a:solidFill>
        </p:spPr>
        <p:txBody>
          <a:bodyPr/>
          <a:lstStyle/>
          <a:p>
            <a:r>
              <a:rPr lang="en-US"/>
              <a:t>Click icon to add picture</a:t>
            </a:r>
            <a:endParaRPr lang="en-US" dirty="0"/>
          </a:p>
        </p:txBody>
      </p:sp>
      <p:sp>
        <p:nvSpPr>
          <p:cNvPr id="34" name="Text Placeholder 4">
            <a:extLst>
              <a:ext uri="{FF2B5EF4-FFF2-40B4-BE49-F238E27FC236}">
                <a16:creationId xmlns:a16="http://schemas.microsoft.com/office/drawing/2014/main" id="{81407771-83D8-01C3-0563-CE45ADD67E2A}"/>
              </a:ext>
            </a:extLst>
          </p:cNvPr>
          <p:cNvSpPr>
            <a:spLocks noGrp="1"/>
          </p:cNvSpPr>
          <p:nvPr>
            <p:ph type="body" sz="quarter" idx="30" hasCustomPrompt="1"/>
          </p:nvPr>
        </p:nvSpPr>
        <p:spPr>
          <a:xfrm>
            <a:off x="1993185" y="5387730"/>
            <a:ext cx="1412144" cy="321408"/>
          </a:xfrm>
        </p:spPr>
        <p:txBody>
          <a:bodyPr tIns="91440"/>
          <a:lstStyle>
            <a:lvl1pPr marL="0" indent="0">
              <a:buNone/>
              <a:defRPr sz="1600" b="0" u="none"/>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lvl="0"/>
            <a:r>
              <a:rPr lang="en-US" dirty="0"/>
              <a:t>First Name, Last Name</a:t>
            </a:r>
          </a:p>
        </p:txBody>
      </p:sp>
      <p:sp>
        <p:nvSpPr>
          <p:cNvPr id="35" name="Picture Placeholder 360">
            <a:extLst>
              <a:ext uri="{FF2B5EF4-FFF2-40B4-BE49-F238E27FC236}">
                <a16:creationId xmlns:a16="http://schemas.microsoft.com/office/drawing/2014/main" id="{053F6908-A1A4-51D5-C068-74AE8BBE8575}"/>
              </a:ext>
            </a:extLst>
          </p:cNvPr>
          <p:cNvSpPr>
            <a:spLocks noGrp="1"/>
          </p:cNvSpPr>
          <p:nvPr>
            <p:ph type="pic" sz="quarter" idx="31"/>
          </p:nvPr>
        </p:nvSpPr>
        <p:spPr>
          <a:xfrm>
            <a:off x="3669951" y="3962401"/>
            <a:ext cx="1411061" cy="1408177"/>
          </a:xfrm>
          <a:solidFill>
            <a:schemeClr val="bg2"/>
          </a:solidFill>
        </p:spPr>
        <p:txBody>
          <a:bodyPr/>
          <a:lstStyle/>
          <a:p>
            <a:r>
              <a:rPr lang="en-US"/>
              <a:t>Click icon to add picture</a:t>
            </a:r>
            <a:endParaRPr lang="en-US" dirty="0"/>
          </a:p>
        </p:txBody>
      </p:sp>
      <p:sp>
        <p:nvSpPr>
          <p:cNvPr id="36" name="Text Placeholder 4">
            <a:extLst>
              <a:ext uri="{FF2B5EF4-FFF2-40B4-BE49-F238E27FC236}">
                <a16:creationId xmlns:a16="http://schemas.microsoft.com/office/drawing/2014/main" id="{0159B219-D993-9F5C-A25E-271704131301}"/>
              </a:ext>
            </a:extLst>
          </p:cNvPr>
          <p:cNvSpPr>
            <a:spLocks noGrp="1"/>
          </p:cNvSpPr>
          <p:nvPr>
            <p:ph type="body" sz="quarter" idx="32" hasCustomPrompt="1"/>
          </p:nvPr>
        </p:nvSpPr>
        <p:spPr>
          <a:xfrm>
            <a:off x="3669585" y="5387730"/>
            <a:ext cx="1412144" cy="321408"/>
          </a:xfrm>
        </p:spPr>
        <p:txBody>
          <a:bodyPr tIns="91440"/>
          <a:lstStyle>
            <a:lvl1pPr marL="0" indent="0">
              <a:buNone/>
              <a:defRPr sz="1600" b="0" u="none"/>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lvl="0"/>
            <a:r>
              <a:rPr lang="en-US" dirty="0"/>
              <a:t>First Name, Last Name</a:t>
            </a:r>
          </a:p>
        </p:txBody>
      </p:sp>
      <p:sp>
        <p:nvSpPr>
          <p:cNvPr id="37" name="Picture Placeholder 360">
            <a:extLst>
              <a:ext uri="{FF2B5EF4-FFF2-40B4-BE49-F238E27FC236}">
                <a16:creationId xmlns:a16="http://schemas.microsoft.com/office/drawing/2014/main" id="{3B1CFCF1-1BBA-A77B-07C5-CE89C6D37D8E}"/>
              </a:ext>
            </a:extLst>
          </p:cNvPr>
          <p:cNvSpPr>
            <a:spLocks noGrp="1"/>
          </p:cNvSpPr>
          <p:nvPr>
            <p:ph type="pic" sz="quarter" idx="33"/>
          </p:nvPr>
        </p:nvSpPr>
        <p:spPr>
          <a:xfrm>
            <a:off x="5346351" y="3962401"/>
            <a:ext cx="1411061" cy="1408177"/>
          </a:xfrm>
          <a:solidFill>
            <a:schemeClr val="bg2"/>
          </a:solidFill>
        </p:spPr>
        <p:txBody>
          <a:bodyPr/>
          <a:lstStyle/>
          <a:p>
            <a:r>
              <a:rPr lang="en-US"/>
              <a:t>Click icon to add picture</a:t>
            </a:r>
            <a:endParaRPr lang="en-US" dirty="0"/>
          </a:p>
        </p:txBody>
      </p:sp>
      <p:sp>
        <p:nvSpPr>
          <p:cNvPr id="38" name="Text Placeholder 4">
            <a:extLst>
              <a:ext uri="{FF2B5EF4-FFF2-40B4-BE49-F238E27FC236}">
                <a16:creationId xmlns:a16="http://schemas.microsoft.com/office/drawing/2014/main" id="{924D5DB3-FDA3-34E1-683B-AF880C6B5647}"/>
              </a:ext>
            </a:extLst>
          </p:cNvPr>
          <p:cNvSpPr>
            <a:spLocks noGrp="1"/>
          </p:cNvSpPr>
          <p:nvPr>
            <p:ph type="body" sz="quarter" idx="34" hasCustomPrompt="1"/>
          </p:nvPr>
        </p:nvSpPr>
        <p:spPr>
          <a:xfrm>
            <a:off x="5345985" y="5387730"/>
            <a:ext cx="1412144" cy="321408"/>
          </a:xfrm>
        </p:spPr>
        <p:txBody>
          <a:bodyPr tIns="91440"/>
          <a:lstStyle>
            <a:lvl1pPr marL="0" indent="0">
              <a:buNone/>
              <a:defRPr sz="1600" b="0" u="none"/>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lvl="0"/>
            <a:r>
              <a:rPr lang="en-US" dirty="0"/>
              <a:t>First Name, Last Name</a:t>
            </a:r>
          </a:p>
        </p:txBody>
      </p:sp>
      <p:sp>
        <p:nvSpPr>
          <p:cNvPr id="39" name="Picture Placeholder 360">
            <a:extLst>
              <a:ext uri="{FF2B5EF4-FFF2-40B4-BE49-F238E27FC236}">
                <a16:creationId xmlns:a16="http://schemas.microsoft.com/office/drawing/2014/main" id="{CD18FDA3-0BAD-70CF-4A1C-E0AC365F43EC}"/>
              </a:ext>
            </a:extLst>
          </p:cNvPr>
          <p:cNvSpPr>
            <a:spLocks noGrp="1"/>
          </p:cNvSpPr>
          <p:nvPr>
            <p:ph type="pic" sz="quarter" idx="35"/>
          </p:nvPr>
        </p:nvSpPr>
        <p:spPr>
          <a:xfrm>
            <a:off x="7022751" y="3962401"/>
            <a:ext cx="1411061" cy="1408177"/>
          </a:xfrm>
          <a:solidFill>
            <a:schemeClr val="bg2"/>
          </a:solidFill>
        </p:spPr>
        <p:txBody>
          <a:bodyPr/>
          <a:lstStyle/>
          <a:p>
            <a:r>
              <a:rPr lang="en-US"/>
              <a:t>Click icon to add picture</a:t>
            </a:r>
            <a:endParaRPr lang="en-US" dirty="0"/>
          </a:p>
        </p:txBody>
      </p:sp>
      <p:sp>
        <p:nvSpPr>
          <p:cNvPr id="40" name="Text Placeholder 4">
            <a:extLst>
              <a:ext uri="{FF2B5EF4-FFF2-40B4-BE49-F238E27FC236}">
                <a16:creationId xmlns:a16="http://schemas.microsoft.com/office/drawing/2014/main" id="{BC7D472D-B446-D4C9-7FEA-8337576DA47E}"/>
              </a:ext>
            </a:extLst>
          </p:cNvPr>
          <p:cNvSpPr>
            <a:spLocks noGrp="1"/>
          </p:cNvSpPr>
          <p:nvPr>
            <p:ph type="body" sz="quarter" idx="36" hasCustomPrompt="1"/>
          </p:nvPr>
        </p:nvSpPr>
        <p:spPr>
          <a:xfrm>
            <a:off x="7022385" y="5387730"/>
            <a:ext cx="1412144" cy="321408"/>
          </a:xfrm>
        </p:spPr>
        <p:txBody>
          <a:bodyPr tIns="91440"/>
          <a:lstStyle>
            <a:lvl1pPr marL="0" indent="0">
              <a:buNone/>
              <a:defRPr sz="1600" b="0" u="none"/>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lvl="0"/>
            <a:r>
              <a:rPr lang="en-US" dirty="0"/>
              <a:t>First Name, Last Name</a:t>
            </a:r>
          </a:p>
        </p:txBody>
      </p:sp>
      <p:sp>
        <p:nvSpPr>
          <p:cNvPr id="41" name="Picture Placeholder 360">
            <a:extLst>
              <a:ext uri="{FF2B5EF4-FFF2-40B4-BE49-F238E27FC236}">
                <a16:creationId xmlns:a16="http://schemas.microsoft.com/office/drawing/2014/main" id="{00CD14FC-B345-724A-1702-9ECB7309E7BA}"/>
              </a:ext>
            </a:extLst>
          </p:cNvPr>
          <p:cNvSpPr>
            <a:spLocks noGrp="1"/>
          </p:cNvSpPr>
          <p:nvPr>
            <p:ph type="pic" sz="quarter" idx="37"/>
          </p:nvPr>
        </p:nvSpPr>
        <p:spPr>
          <a:xfrm>
            <a:off x="8698785" y="3962401"/>
            <a:ext cx="1411061" cy="1408177"/>
          </a:xfrm>
          <a:solidFill>
            <a:schemeClr val="bg2"/>
          </a:solidFill>
        </p:spPr>
        <p:txBody>
          <a:bodyPr/>
          <a:lstStyle/>
          <a:p>
            <a:r>
              <a:rPr lang="en-US"/>
              <a:t>Click icon to add picture</a:t>
            </a:r>
            <a:endParaRPr lang="en-US" dirty="0"/>
          </a:p>
        </p:txBody>
      </p:sp>
      <p:sp>
        <p:nvSpPr>
          <p:cNvPr id="42" name="Text Placeholder 4">
            <a:extLst>
              <a:ext uri="{FF2B5EF4-FFF2-40B4-BE49-F238E27FC236}">
                <a16:creationId xmlns:a16="http://schemas.microsoft.com/office/drawing/2014/main" id="{A39A6918-941C-CFDA-46B7-7B3F5821B260}"/>
              </a:ext>
            </a:extLst>
          </p:cNvPr>
          <p:cNvSpPr>
            <a:spLocks noGrp="1"/>
          </p:cNvSpPr>
          <p:nvPr>
            <p:ph type="body" sz="quarter" idx="38" hasCustomPrompt="1"/>
          </p:nvPr>
        </p:nvSpPr>
        <p:spPr>
          <a:xfrm>
            <a:off x="8698419" y="5387730"/>
            <a:ext cx="1412144" cy="321408"/>
          </a:xfrm>
        </p:spPr>
        <p:txBody>
          <a:bodyPr tIns="91440"/>
          <a:lstStyle>
            <a:lvl1pPr marL="0" indent="0">
              <a:buNone/>
              <a:defRPr sz="1600" b="0" u="none"/>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lvl="0"/>
            <a:r>
              <a:rPr lang="en-US" dirty="0"/>
              <a:t>First Name, Last Name</a:t>
            </a:r>
          </a:p>
        </p:txBody>
      </p:sp>
      <p:sp>
        <p:nvSpPr>
          <p:cNvPr id="43" name="Picture Placeholder 360">
            <a:extLst>
              <a:ext uri="{FF2B5EF4-FFF2-40B4-BE49-F238E27FC236}">
                <a16:creationId xmlns:a16="http://schemas.microsoft.com/office/drawing/2014/main" id="{13F06704-FC82-77D6-CD12-259FDE55A8D4}"/>
              </a:ext>
            </a:extLst>
          </p:cNvPr>
          <p:cNvSpPr>
            <a:spLocks noGrp="1"/>
          </p:cNvSpPr>
          <p:nvPr>
            <p:ph type="pic" sz="quarter" idx="39"/>
          </p:nvPr>
        </p:nvSpPr>
        <p:spPr>
          <a:xfrm>
            <a:off x="10374453" y="3962401"/>
            <a:ext cx="1411061" cy="1408177"/>
          </a:xfrm>
          <a:solidFill>
            <a:schemeClr val="bg2"/>
          </a:solidFill>
        </p:spPr>
        <p:txBody>
          <a:bodyPr/>
          <a:lstStyle/>
          <a:p>
            <a:r>
              <a:rPr lang="en-US"/>
              <a:t>Click icon to add picture</a:t>
            </a:r>
            <a:endParaRPr lang="en-US" dirty="0"/>
          </a:p>
        </p:txBody>
      </p:sp>
      <p:sp>
        <p:nvSpPr>
          <p:cNvPr id="44" name="Text Placeholder 4">
            <a:extLst>
              <a:ext uri="{FF2B5EF4-FFF2-40B4-BE49-F238E27FC236}">
                <a16:creationId xmlns:a16="http://schemas.microsoft.com/office/drawing/2014/main" id="{DAE33098-4EF0-1E1A-7F23-76F0D50AACBE}"/>
              </a:ext>
            </a:extLst>
          </p:cNvPr>
          <p:cNvSpPr>
            <a:spLocks noGrp="1"/>
          </p:cNvSpPr>
          <p:nvPr>
            <p:ph type="body" sz="quarter" idx="40" hasCustomPrompt="1"/>
          </p:nvPr>
        </p:nvSpPr>
        <p:spPr>
          <a:xfrm>
            <a:off x="10374087" y="5387730"/>
            <a:ext cx="1412144" cy="321408"/>
          </a:xfrm>
        </p:spPr>
        <p:txBody>
          <a:bodyPr tIns="91440"/>
          <a:lstStyle>
            <a:lvl1pPr marL="0" indent="0">
              <a:buNone/>
              <a:defRPr sz="1600" b="0" u="none"/>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lvl="0"/>
            <a:r>
              <a:rPr lang="en-US" dirty="0"/>
              <a:t>First Name, Last Name</a:t>
            </a:r>
          </a:p>
        </p:txBody>
      </p:sp>
    </p:spTree>
    <p:extLst>
      <p:ext uri="{BB962C8B-B14F-4D97-AF65-F5344CB8AC3E}">
        <p14:creationId xmlns:p14="http://schemas.microsoft.com/office/powerpoint/2010/main" val="386488400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onclusion | Aerial">
    <p:spTree>
      <p:nvGrpSpPr>
        <p:cNvPr id="1" name=""/>
        <p:cNvGrpSpPr/>
        <p:nvPr/>
      </p:nvGrpSpPr>
      <p:grpSpPr>
        <a:xfrm>
          <a:off x="0" y="0"/>
          <a:ext cx="0" cy="0"/>
          <a:chOff x="0" y="0"/>
          <a:chExt cx="0" cy="0"/>
        </a:xfrm>
      </p:grpSpPr>
      <p:pic>
        <p:nvPicPr>
          <p:cNvPr id="4" name="Picture 3" descr="2023-P05692: Jaimee edited &#10;&#10;Drone Mission - Aerial of ORNL East Campus facing west. May 9, 2023.&#10;">
            <a:extLst>
              <a:ext uri="{FF2B5EF4-FFF2-40B4-BE49-F238E27FC236}">
                <a16:creationId xmlns:a16="http://schemas.microsoft.com/office/drawing/2014/main" id="{29026065-7CE6-26BF-5E11-E2573F33EFA6}"/>
              </a:ext>
            </a:extLst>
          </p:cNvPr>
          <p:cNvPicPr>
            <a:picLocks noChangeAspect="1"/>
          </p:cNvPicPr>
          <p:nvPr userDrawn="1"/>
        </p:nvPicPr>
        <p:blipFill>
          <a:blip r:embed="rId2"/>
          <a:srcRect t="9089" b="20607"/>
          <a:stretch>
            <a:fillRect/>
          </a:stretch>
        </p:blipFill>
        <p:spPr>
          <a:xfrm>
            <a:off x="0" y="414"/>
            <a:ext cx="12192000" cy="6857172"/>
          </a:xfrm>
          <a:prstGeom prst="rect">
            <a:avLst/>
          </a:prstGeom>
        </p:spPr>
      </p:pic>
      <p:sp>
        <p:nvSpPr>
          <p:cNvPr id="2" name="Title 1">
            <a:extLst>
              <a:ext uri="{FF2B5EF4-FFF2-40B4-BE49-F238E27FC236}">
                <a16:creationId xmlns:a16="http://schemas.microsoft.com/office/drawing/2014/main" id="{627FB722-2E40-971C-7B7A-5663B28FCDB7}"/>
              </a:ext>
            </a:extLst>
          </p:cNvPr>
          <p:cNvSpPr>
            <a:spLocks noGrp="1"/>
          </p:cNvSpPr>
          <p:nvPr>
            <p:ph type="ctrTitle" hasCustomPrompt="1"/>
          </p:nvPr>
        </p:nvSpPr>
        <p:spPr>
          <a:xfrm>
            <a:off x="55388" y="2258209"/>
            <a:ext cx="12081224" cy="664797"/>
          </a:xfrm>
        </p:spPr>
        <p:txBody>
          <a:bodyPr anchor="t" anchorCtr="0">
            <a:noAutofit/>
          </a:bodyPr>
          <a:lstStyle>
            <a:lvl1pPr algn="ctr">
              <a:spcBef>
                <a:spcPts val="1200"/>
              </a:spcBef>
              <a:spcAft>
                <a:spcPts val="60"/>
              </a:spcAft>
              <a:defRPr sz="4800" b="1">
                <a:solidFill>
                  <a:schemeClr val="tx1"/>
                </a:solidFill>
              </a:defRPr>
            </a:lvl1pPr>
          </a:lstStyle>
          <a:p>
            <a:r>
              <a:rPr lang="en-US" dirty="0"/>
              <a:t>One-sentence statement</a:t>
            </a:r>
          </a:p>
        </p:txBody>
      </p:sp>
      <p:sp>
        <p:nvSpPr>
          <p:cNvPr id="3" name="Subtitle 2">
            <a:extLst>
              <a:ext uri="{FF2B5EF4-FFF2-40B4-BE49-F238E27FC236}">
                <a16:creationId xmlns:a16="http://schemas.microsoft.com/office/drawing/2014/main" id="{34CCE055-46B1-6279-21B5-27B8352AB9EC}"/>
              </a:ext>
            </a:extLst>
          </p:cNvPr>
          <p:cNvSpPr>
            <a:spLocks noGrp="1"/>
          </p:cNvSpPr>
          <p:nvPr>
            <p:ph type="subTitle" idx="1" hasCustomPrompt="1"/>
          </p:nvPr>
        </p:nvSpPr>
        <p:spPr>
          <a:xfrm>
            <a:off x="64437" y="2922742"/>
            <a:ext cx="12063127" cy="397032"/>
          </a:xfrm>
        </p:spPr>
        <p:txBody>
          <a:bodyPr tIns="91440" anchor="t" anchorCtr="0">
            <a:noAutofit/>
          </a:bodyPr>
          <a:lstStyle>
            <a:lvl1pPr marL="0" indent="0" algn="ctr">
              <a:spcBef>
                <a:spcPts val="1200"/>
              </a:spcBef>
              <a:spcAft>
                <a:spcPts val="60"/>
              </a:spcAft>
              <a:buNone/>
              <a:defRPr sz="2200" b="1" spc="3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PLACE CONTENT HERE</a:t>
            </a:r>
          </a:p>
        </p:txBody>
      </p:sp>
      <p:sp>
        <p:nvSpPr>
          <p:cNvPr id="8" name="Rectangle 7">
            <a:extLst>
              <a:ext uri="{FF2B5EF4-FFF2-40B4-BE49-F238E27FC236}">
                <a16:creationId xmlns:a16="http://schemas.microsoft.com/office/drawing/2014/main" id="{C565AA18-2C89-EB56-1919-13EF35EFFBC8}"/>
              </a:ext>
            </a:extLst>
          </p:cNvPr>
          <p:cNvSpPr/>
          <p:nvPr userDrawn="1"/>
        </p:nvSpPr>
        <p:spPr>
          <a:xfrm>
            <a:off x="5668818" y="3468601"/>
            <a:ext cx="854364" cy="71915"/>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7907879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onclusion | Hexagon">
    <p:spTree>
      <p:nvGrpSpPr>
        <p:cNvPr id="1" name=""/>
        <p:cNvGrpSpPr/>
        <p:nvPr/>
      </p:nvGrpSpPr>
      <p:grpSpPr>
        <a:xfrm>
          <a:off x="0" y="0"/>
          <a:ext cx="0" cy="0"/>
          <a:chOff x="0" y="0"/>
          <a:chExt cx="0" cy="0"/>
        </a:xfrm>
      </p:grpSpPr>
      <p:pic>
        <p:nvPicPr>
          <p:cNvPr id="286" name="Graphic 285">
            <a:extLst>
              <a:ext uri="{FF2B5EF4-FFF2-40B4-BE49-F238E27FC236}">
                <a16:creationId xmlns:a16="http://schemas.microsoft.com/office/drawing/2014/main" id="{4013C738-DD97-6098-5C6E-69C6DA8745C1}"/>
              </a:ext>
            </a:extLst>
          </p:cNvPr>
          <p:cNvPicPr>
            <a:picLocks noChangeAspect="1"/>
          </p:cNvPicPr>
          <p:nvPr userDrawn="1"/>
        </p:nvPicPr>
        <p:blipFill>
          <a:blip r:embed="rId2"/>
          <a:srcRect/>
          <a:stretch/>
        </p:blipFill>
        <p:spPr>
          <a:xfrm>
            <a:off x="0" y="0"/>
            <a:ext cx="12192000" cy="6858000"/>
          </a:xfrm>
          <a:prstGeom prst="rect">
            <a:avLst/>
          </a:prstGeom>
        </p:spPr>
      </p:pic>
      <p:sp>
        <p:nvSpPr>
          <p:cNvPr id="2" name="Title 1">
            <a:extLst>
              <a:ext uri="{FF2B5EF4-FFF2-40B4-BE49-F238E27FC236}">
                <a16:creationId xmlns:a16="http://schemas.microsoft.com/office/drawing/2014/main" id="{DB71230B-9536-B5A5-160D-DBECD2D263EE}"/>
              </a:ext>
            </a:extLst>
          </p:cNvPr>
          <p:cNvSpPr>
            <a:spLocks noGrp="1"/>
          </p:cNvSpPr>
          <p:nvPr>
            <p:ph type="title" hasCustomPrompt="1"/>
          </p:nvPr>
        </p:nvSpPr>
        <p:spPr>
          <a:xfrm>
            <a:off x="573157" y="2624569"/>
            <a:ext cx="11045686" cy="498598"/>
          </a:xfrm>
        </p:spPr>
        <p:txBody>
          <a:bodyPr anchor="t" anchorCtr="0">
            <a:noAutofit/>
          </a:bodyPr>
          <a:lstStyle>
            <a:lvl1pPr algn="ctr">
              <a:defRPr sz="3600">
                <a:solidFill>
                  <a:schemeClr val="bg1"/>
                </a:solidFill>
              </a:defRPr>
            </a:lvl1pPr>
          </a:lstStyle>
          <a:p>
            <a:r>
              <a:rPr lang="en-US" dirty="0"/>
              <a:t>One-sentence headline stating the main takeaway</a:t>
            </a:r>
          </a:p>
        </p:txBody>
      </p:sp>
      <p:sp>
        <p:nvSpPr>
          <p:cNvPr id="320" name="Text Placeholder 368">
            <a:extLst>
              <a:ext uri="{FF2B5EF4-FFF2-40B4-BE49-F238E27FC236}">
                <a16:creationId xmlns:a16="http://schemas.microsoft.com/office/drawing/2014/main" id="{EE706859-C661-2A5C-56D3-6BE7DBBC71DD}"/>
              </a:ext>
            </a:extLst>
          </p:cNvPr>
          <p:cNvSpPr>
            <a:spLocks noGrp="1"/>
          </p:cNvSpPr>
          <p:nvPr>
            <p:ph type="body" sz="quarter" idx="18" hasCustomPrompt="1"/>
          </p:nvPr>
        </p:nvSpPr>
        <p:spPr>
          <a:xfrm>
            <a:off x="556069" y="3774422"/>
            <a:ext cx="11062774" cy="249299"/>
          </a:xfrm>
        </p:spPr>
        <p:txBody>
          <a:bodyPr anchor="t" anchorCtr="0">
            <a:noAutofit/>
          </a:bodyPr>
          <a:lstStyle>
            <a:lvl1pPr marL="0" indent="0" algn="ctr">
              <a:spcBef>
                <a:spcPts val="1200"/>
              </a:spcBef>
              <a:spcAft>
                <a:spcPts val="60"/>
              </a:spcAft>
              <a:buNone/>
              <a:defRPr sz="1800" b="0" i="0">
                <a:solidFill>
                  <a:schemeClr val="bg1"/>
                </a:solidFill>
                <a:latin typeface="Roboto Light" panose="02000000000000000000" pitchFamily="2" charset="0"/>
                <a:ea typeface="Roboto Light" panose="02000000000000000000" pitchFamily="2" charset="0"/>
              </a:defRPr>
            </a:lvl1pPr>
            <a:lvl2pPr marL="457200" indent="0">
              <a:buNone/>
              <a:defRPr sz="1600">
                <a:solidFill>
                  <a:schemeClr val="bg1"/>
                </a:solidFill>
              </a:defRPr>
            </a:lvl2pPr>
            <a:lvl3pPr marL="914400" indent="0">
              <a:buNone/>
              <a:defRPr sz="1600">
                <a:solidFill>
                  <a:schemeClr val="bg1"/>
                </a:solidFill>
              </a:defRPr>
            </a:lvl3pPr>
            <a:lvl4pPr marL="1371600" indent="0">
              <a:buNone/>
              <a:defRPr sz="1600">
                <a:solidFill>
                  <a:schemeClr val="bg1"/>
                </a:solidFill>
              </a:defRPr>
            </a:lvl4pPr>
            <a:lvl5pPr marL="1828800" indent="0">
              <a:buNone/>
              <a:defRPr sz="1600">
                <a:solidFill>
                  <a:schemeClr val="bg1"/>
                </a:solidFill>
              </a:defRPr>
            </a:lvl5pPr>
          </a:lstStyle>
          <a:p>
            <a:r>
              <a:rPr lang="en-US" dirty="0"/>
              <a:t>Place content here</a:t>
            </a:r>
          </a:p>
        </p:txBody>
      </p:sp>
      <p:sp>
        <p:nvSpPr>
          <p:cNvPr id="3" name="Rectangle 2">
            <a:extLst>
              <a:ext uri="{FF2B5EF4-FFF2-40B4-BE49-F238E27FC236}">
                <a16:creationId xmlns:a16="http://schemas.microsoft.com/office/drawing/2014/main" id="{297D526D-05AB-C716-46F5-6CDC1D14E2ED}"/>
              </a:ext>
            </a:extLst>
          </p:cNvPr>
          <p:cNvSpPr/>
          <p:nvPr userDrawn="1"/>
        </p:nvSpPr>
        <p:spPr>
          <a:xfrm>
            <a:off x="5668818" y="3393042"/>
            <a:ext cx="854364" cy="71915"/>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l"/>
            <a:endParaRPr lang="en-US"/>
          </a:p>
        </p:txBody>
      </p:sp>
      <p:sp>
        <p:nvSpPr>
          <p:cNvPr id="6" name="Rectangle 6">
            <a:extLst>
              <a:ext uri="{FF2B5EF4-FFF2-40B4-BE49-F238E27FC236}">
                <a16:creationId xmlns:a16="http://schemas.microsoft.com/office/drawing/2014/main" id="{A6C5D6D4-E7B7-6C45-59D0-554A5C067159}"/>
              </a:ext>
            </a:extLst>
          </p:cNvPr>
          <p:cNvSpPr>
            <a:spLocks noChangeArrowheads="1"/>
          </p:cNvSpPr>
          <p:nvPr userDrawn="1"/>
        </p:nvSpPr>
        <p:spPr bwMode="auto">
          <a:xfrm flipH="1">
            <a:off x="11526723" y="6576851"/>
            <a:ext cx="280401" cy="152400"/>
          </a:xfrm>
          <a:prstGeom prst="rect">
            <a:avLst/>
          </a:prstGeom>
          <a:noFill/>
          <a:ln w="9525">
            <a:noFill/>
            <a:miter lim="800000"/>
            <a:headEnd/>
            <a:tailEnd/>
          </a:ln>
          <a:effectLst/>
        </p:spPr>
        <p:txBody>
          <a:bodyPr lIns="0" tIns="0" rIns="0" bIns="0"/>
          <a:lstStyle/>
          <a:p>
            <a:pPr algn="ctr" defTabSz="173038">
              <a:lnSpc>
                <a:spcPct val="90000"/>
              </a:lnSpc>
              <a:tabLst>
                <a:tab pos="230188" algn="l"/>
              </a:tabLst>
              <a:defRPr/>
            </a:pPr>
            <a:fld id="{040BB257-551A-4736-B50F-DCF1BA034C06}" type="slidenum">
              <a:rPr lang="en-US" sz="1000" smtClean="0">
                <a:solidFill>
                  <a:schemeClr val="bg1"/>
                </a:solidFill>
                <a:latin typeface="Roboto" panose="02000000000000000000" pitchFamily="2" charset="0"/>
                <a:ea typeface="Roboto" panose="02000000000000000000" pitchFamily="2" charset="0"/>
                <a:cs typeface="Times New Roman" panose="02020603050405020304" pitchFamily="18" charset="0"/>
              </a:rPr>
              <a:pPr algn="ctr" defTabSz="173038">
                <a:lnSpc>
                  <a:spcPct val="90000"/>
                </a:lnSpc>
                <a:tabLst>
                  <a:tab pos="230188" algn="l"/>
                </a:tabLst>
                <a:defRPr/>
              </a:pPr>
              <a:t>‹#›</a:t>
            </a:fld>
            <a:endParaRPr lang="en-US" sz="1000" dirty="0">
              <a:solidFill>
                <a:schemeClr val="bg1"/>
              </a:solidFill>
              <a:latin typeface="Roboto" panose="02000000000000000000" pitchFamily="2" charset="0"/>
              <a:ea typeface="Roboto" panose="02000000000000000000" pitchFamily="2" charset="0"/>
              <a:cs typeface="Times New Roman" panose="02020603050405020304" pitchFamily="18" charset="0"/>
            </a:endParaRPr>
          </a:p>
        </p:txBody>
      </p:sp>
      <p:pic>
        <p:nvPicPr>
          <p:cNvPr id="4" name="Graphic 3">
            <a:extLst>
              <a:ext uri="{FF2B5EF4-FFF2-40B4-BE49-F238E27FC236}">
                <a16:creationId xmlns:a16="http://schemas.microsoft.com/office/drawing/2014/main" id="{1790CAB2-9585-BA89-5C2E-B28EE49E9952}"/>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314693" y="6431818"/>
            <a:ext cx="1188988" cy="285824"/>
          </a:xfrm>
          <a:prstGeom prst="rect">
            <a:avLst/>
          </a:prstGeom>
        </p:spPr>
      </p:pic>
    </p:spTree>
    <p:extLst>
      <p:ext uri="{BB962C8B-B14F-4D97-AF65-F5344CB8AC3E}">
        <p14:creationId xmlns:p14="http://schemas.microsoft.com/office/powerpoint/2010/main" val="35686403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onclusion | Aerial + Social">
    <p:spTree>
      <p:nvGrpSpPr>
        <p:cNvPr id="1" name=""/>
        <p:cNvGrpSpPr/>
        <p:nvPr/>
      </p:nvGrpSpPr>
      <p:grpSpPr>
        <a:xfrm>
          <a:off x="0" y="0"/>
          <a:ext cx="0" cy="0"/>
          <a:chOff x="0" y="0"/>
          <a:chExt cx="0" cy="0"/>
        </a:xfrm>
      </p:grpSpPr>
      <p:pic>
        <p:nvPicPr>
          <p:cNvPr id="6" name="Picture 5" descr="2025-P08154: Drone Mission - Aerial of sunrise over ORNL east campus, April 3, 2023.  &#10;&#10;Electronic Reference Image – For more images in this series, please contact, creativeservices@ornl.gov&#10;This image has been reviewed by an ORNL Releasing Official and is approved for public release, January 4, 2023.">
            <a:extLst>
              <a:ext uri="{FF2B5EF4-FFF2-40B4-BE49-F238E27FC236}">
                <a16:creationId xmlns:a16="http://schemas.microsoft.com/office/drawing/2014/main" id="{23DA0192-253A-9416-8E30-B9B66EED54F7}"/>
              </a:ext>
            </a:extLst>
          </p:cNvPr>
          <p:cNvPicPr>
            <a:picLocks noChangeAspect="1"/>
          </p:cNvPicPr>
          <p:nvPr userDrawn="1"/>
        </p:nvPicPr>
        <p:blipFill>
          <a:blip r:embed="rId2"/>
          <a:srcRect l="4494" t="5003" r="5511" b="5003"/>
          <a:stretch>
            <a:fillRect/>
          </a:stretch>
        </p:blipFill>
        <p:spPr>
          <a:xfrm>
            <a:off x="0" y="414"/>
            <a:ext cx="12192000" cy="6857172"/>
          </a:xfrm>
          <a:prstGeom prst="rect">
            <a:avLst/>
          </a:prstGeom>
        </p:spPr>
      </p:pic>
      <p:grpSp>
        <p:nvGrpSpPr>
          <p:cNvPr id="147" name="Group 146">
            <a:extLst>
              <a:ext uri="{FF2B5EF4-FFF2-40B4-BE49-F238E27FC236}">
                <a16:creationId xmlns:a16="http://schemas.microsoft.com/office/drawing/2014/main" id="{0E904804-90C2-92CD-EBBE-DEE84A1EF57E}"/>
              </a:ext>
            </a:extLst>
          </p:cNvPr>
          <p:cNvGrpSpPr/>
          <p:nvPr userDrawn="1"/>
        </p:nvGrpSpPr>
        <p:grpSpPr>
          <a:xfrm>
            <a:off x="2230425" y="1950223"/>
            <a:ext cx="7731150" cy="1180116"/>
            <a:chOff x="2419238" y="1689595"/>
            <a:chExt cx="7333183" cy="1119369"/>
          </a:xfrm>
        </p:grpSpPr>
        <p:sp>
          <p:nvSpPr>
            <p:cNvPr id="120" name="Freeform 119">
              <a:extLst>
                <a:ext uri="{FF2B5EF4-FFF2-40B4-BE49-F238E27FC236}">
                  <a16:creationId xmlns:a16="http://schemas.microsoft.com/office/drawing/2014/main" id="{B35B19EB-28CC-5046-67D8-0AC0F092D8F9}"/>
                </a:ext>
              </a:extLst>
            </p:cNvPr>
            <p:cNvSpPr/>
            <p:nvPr userDrawn="1"/>
          </p:nvSpPr>
          <p:spPr>
            <a:xfrm>
              <a:off x="6151118" y="1690962"/>
              <a:ext cx="1113318" cy="1113317"/>
            </a:xfrm>
            <a:custGeom>
              <a:avLst/>
              <a:gdLst>
                <a:gd name="connsiteX0" fmla="*/ 0 w 543306"/>
                <a:gd name="connsiteY0" fmla="*/ 0 h 543305"/>
                <a:gd name="connsiteX1" fmla="*/ 543306 w 543306"/>
                <a:gd name="connsiteY1" fmla="*/ 0 h 543305"/>
                <a:gd name="connsiteX2" fmla="*/ 543306 w 543306"/>
                <a:gd name="connsiteY2" fmla="*/ 543306 h 543305"/>
                <a:gd name="connsiteX3" fmla="*/ 0 w 543306"/>
                <a:gd name="connsiteY3" fmla="*/ 543306 h 543305"/>
              </a:gdLst>
              <a:ahLst/>
              <a:cxnLst>
                <a:cxn ang="0">
                  <a:pos x="connsiteX0" y="connsiteY0"/>
                </a:cxn>
                <a:cxn ang="0">
                  <a:pos x="connsiteX1" y="connsiteY1"/>
                </a:cxn>
                <a:cxn ang="0">
                  <a:pos x="connsiteX2" y="connsiteY2"/>
                </a:cxn>
                <a:cxn ang="0">
                  <a:pos x="connsiteX3" y="connsiteY3"/>
                </a:cxn>
              </a:cxnLst>
              <a:rect l="l" t="t" r="r" b="b"/>
              <a:pathLst>
                <a:path w="543306" h="543305">
                  <a:moveTo>
                    <a:pt x="0" y="0"/>
                  </a:moveTo>
                  <a:lnTo>
                    <a:pt x="543306" y="0"/>
                  </a:lnTo>
                  <a:lnTo>
                    <a:pt x="543306" y="543306"/>
                  </a:lnTo>
                  <a:lnTo>
                    <a:pt x="0" y="543306"/>
                  </a:lnTo>
                  <a:close/>
                </a:path>
              </a:pathLst>
            </a:custGeom>
            <a:solidFill>
              <a:srgbClr val="007934"/>
            </a:solidFill>
            <a:ln w="9525" cap="flat">
              <a:noFill/>
              <a:prstDash val="solid"/>
              <a:miter/>
            </a:ln>
          </p:spPr>
          <p:txBody>
            <a:bodyPr rtlCol="0" anchor="ctr"/>
            <a:lstStyle/>
            <a:p>
              <a:endParaRPr lang="en-US"/>
            </a:p>
          </p:txBody>
        </p:sp>
        <p:sp>
          <p:nvSpPr>
            <p:cNvPr id="121" name="Freeform 120">
              <a:extLst>
                <a:ext uri="{FF2B5EF4-FFF2-40B4-BE49-F238E27FC236}">
                  <a16:creationId xmlns:a16="http://schemas.microsoft.com/office/drawing/2014/main" id="{9F8B7F74-14E3-0359-48F7-8887F481B3F3}"/>
                </a:ext>
              </a:extLst>
            </p:cNvPr>
            <p:cNvSpPr/>
            <p:nvPr userDrawn="1"/>
          </p:nvSpPr>
          <p:spPr>
            <a:xfrm>
              <a:off x="6531907" y="1870334"/>
              <a:ext cx="352119" cy="754014"/>
            </a:xfrm>
            <a:custGeom>
              <a:avLst/>
              <a:gdLst>
                <a:gd name="connsiteX0" fmla="*/ 136975 w 171836"/>
                <a:gd name="connsiteY0" fmla="*/ 62674 h 367963"/>
                <a:gd name="connsiteX1" fmla="*/ 167646 w 171836"/>
                <a:gd name="connsiteY1" fmla="*/ 62674 h 367963"/>
                <a:gd name="connsiteX2" fmla="*/ 171837 w 171836"/>
                <a:gd name="connsiteY2" fmla="*/ 58483 h 367963"/>
                <a:gd name="connsiteX3" fmla="*/ 171837 w 171836"/>
                <a:gd name="connsiteY3" fmla="*/ 3905 h 367963"/>
                <a:gd name="connsiteX4" fmla="*/ 168027 w 171836"/>
                <a:gd name="connsiteY4" fmla="*/ 0 h 367963"/>
                <a:gd name="connsiteX5" fmla="*/ 104305 w 171836"/>
                <a:gd name="connsiteY5" fmla="*/ 667 h 367963"/>
                <a:gd name="connsiteX6" fmla="*/ 53156 w 171836"/>
                <a:gd name="connsiteY6" fmla="*/ 26670 h 367963"/>
                <a:gd name="connsiteX7" fmla="*/ 38392 w 171836"/>
                <a:gd name="connsiteY7" fmla="*/ 72580 h 367963"/>
                <a:gd name="connsiteX8" fmla="*/ 38392 w 171836"/>
                <a:gd name="connsiteY8" fmla="*/ 113633 h 367963"/>
                <a:gd name="connsiteX9" fmla="*/ 32105 w 171836"/>
                <a:gd name="connsiteY9" fmla="*/ 120205 h 367963"/>
                <a:gd name="connsiteX10" fmla="*/ 4483 w 171836"/>
                <a:gd name="connsiteY10" fmla="*/ 120015 h 367963"/>
                <a:gd name="connsiteX11" fmla="*/ 6 w 171836"/>
                <a:gd name="connsiteY11" fmla="*/ 124492 h 367963"/>
                <a:gd name="connsiteX12" fmla="*/ 6 w 171836"/>
                <a:gd name="connsiteY12" fmla="*/ 178403 h 367963"/>
                <a:gd name="connsiteX13" fmla="*/ 4959 w 171836"/>
                <a:gd name="connsiteY13" fmla="*/ 183166 h 367963"/>
                <a:gd name="connsiteX14" fmla="*/ 31915 w 171836"/>
                <a:gd name="connsiteY14" fmla="*/ 182975 h 367963"/>
                <a:gd name="connsiteX15" fmla="*/ 38106 w 171836"/>
                <a:gd name="connsiteY15" fmla="*/ 189167 h 367963"/>
                <a:gd name="connsiteX16" fmla="*/ 38011 w 171836"/>
                <a:gd name="connsiteY16" fmla="*/ 275558 h 367963"/>
                <a:gd name="connsiteX17" fmla="*/ 37915 w 171836"/>
                <a:gd name="connsiteY17" fmla="*/ 360807 h 367963"/>
                <a:gd name="connsiteX18" fmla="*/ 44773 w 171836"/>
                <a:gd name="connsiteY18" fmla="*/ 367951 h 367963"/>
                <a:gd name="connsiteX19" fmla="*/ 107924 w 171836"/>
                <a:gd name="connsiteY19" fmla="*/ 367951 h 367963"/>
                <a:gd name="connsiteX20" fmla="*/ 115354 w 171836"/>
                <a:gd name="connsiteY20" fmla="*/ 360617 h 367963"/>
                <a:gd name="connsiteX21" fmla="*/ 115258 w 171836"/>
                <a:gd name="connsiteY21" fmla="*/ 191452 h 367963"/>
                <a:gd name="connsiteX22" fmla="*/ 123164 w 171836"/>
                <a:gd name="connsiteY22" fmla="*/ 183737 h 367963"/>
                <a:gd name="connsiteX23" fmla="*/ 159931 w 171836"/>
                <a:gd name="connsiteY23" fmla="*/ 183737 h 367963"/>
                <a:gd name="connsiteX24" fmla="*/ 165836 w 171836"/>
                <a:gd name="connsiteY24" fmla="*/ 178975 h 367963"/>
                <a:gd name="connsiteX25" fmla="*/ 170980 w 171836"/>
                <a:gd name="connsiteY25" fmla="*/ 124682 h 367963"/>
                <a:gd name="connsiteX26" fmla="*/ 165455 w 171836"/>
                <a:gd name="connsiteY26" fmla="*/ 118872 h 367963"/>
                <a:gd name="connsiteX27" fmla="*/ 118878 w 171836"/>
                <a:gd name="connsiteY27" fmla="*/ 118967 h 367963"/>
                <a:gd name="connsiteX28" fmla="*/ 114115 w 171836"/>
                <a:gd name="connsiteY28" fmla="*/ 115348 h 367963"/>
                <a:gd name="connsiteX29" fmla="*/ 114592 w 171836"/>
                <a:gd name="connsiteY29" fmla="*/ 82867 h 367963"/>
                <a:gd name="connsiteX30" fmla="*/ 137166 w 171836"/>
                <a:gd name="connsiteY30" fmla="*/ 62389 h 367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171836" h="367963">
                  <a:moveTo>
                    <a:pt x="136975" y="62674"/>
                  </a:moveTo>
                  <a:cubicBezTo>
                    <a:pt x="147167" y="62674"/>
                    <a:pt x="157454" y="62579"/>
                    <a:pt x="167646" y="62674"/>
                  </a:cubicBezTo>
                  <a:cubicBezTo>
                    <a:pt x="170789" y="62674"/>
                    <a:pt x="171837" y="61722"/>
                    <a:pt x="171837" y="58483"/>
                  </a:cubicBezTo>
                  <a:cubicBezTo>
                    <a:pt x="171742" y="40291"/>
                    <a:pt x="171742" y="22098"/>
                    <a:pt x="171837" y="3905"/>
                  </a:cubicBezTo>
                  <a:cubicBezTo>
                    <a:pt x="171837" y="1048"/>
                    <a:pt x="170980" y="0"/>
                    <a:pt x="168027" y="0"/>
                  </a:cubicBezTo>
                  <a:cubicBezTo>
                    <a:pt x="146786" y="190"/>
                    <a:pt x="125546" y="-286"/>
                    <a:pt x="104305" y="667"/>
                  </a:cubicBezTo>
                  <a:cubicBezTo>
                    <a:pt x="83635" y="1619"/>
                    <a:pt x="65729" y="9430"/>
                    <a:pt x="53156" y="26670"/>
                  </a:cubicBezTo>
                  <a:cubicBezTo>
                    <a:pt x="43154" y="40291"/>
                    <a:pt x="38677" y="55817"/>
                    <a:pt x="38392" y="72580"/>
                  </a:cubicBezTo>
                  <a:cubicBezTo>
                    <a:pt x="38106" y="86296"/>
                    <a:pt x="38106" y="100013"/>
                    <a:pt x="38392" y="113633"/>
                  </a:cubicBezTo>
                  <a:cubicBezTo>
                    <a:pt x="38487" y="118586"/>
                    <a:pt x="37439" y="120491"/>
                    <a:pt x="32105" y="120205"/>
                  </a:cubicBezTo>
                  <a:cubicBezTo>
                    <a:pt x="22961" y="119729"/>
                    <a:pt x="13722" y="120205"/>
                    <a:pt x="4483" y="120015"/>
                  </a:cubicBezTo>
                  <a:cubicBezTo>
                    <a:pt x="958" y="120015"/>
                    <a:pt x="-89" y="121063"/>
                    <a:pt x="6" y="124492"/>
                  </a:cubicBezTo>
                  <a:cubicBezTo>
                    <a:pt x="197" y="142494"/>
                    <a:pt x="197" y="160496"/>
                    <a:pt x="6" y="178403"/>
                  </a:cubicBezTo>
                  <a:cubicBezTo>
                    <a:pt x="6" y="182213"/>
                    <a:pt x="1339" y="183261"/>
                    <a:pt x="4959" y="183166"/>
                  </a:cubicBezTo>
                  <a:cubicBezTo>
                    <a:pt x="13913" y="182975"/>
                    <a:pt x="22961" y="183356"/>
                    <a:pt x="31915" y="182975"/>
                  </a:cubicBezTo>
                  <a:cubicBezTo>
                    <a:pt x="36772" y="182785"/>
                    <a:pt x="38106" y="184309"/>
                    <a:pt x="38106" y="189167"/>
                  </a:cubicBezTo>
                  <a:cubicBezTo>
                    <a:pt x="37915" y="217932"/>
                    <a:pt x="38011" y="246793"/>
                    <a:pt x="38011" y="275558"/>
                  </a:cubicBezTo>
                  <a:cubicBezTo>
                    <a:pt x="38011" y="304324"/>
                    <a:pt x="38106" y="332327"/>
                    <a:pt x="37915" y="360807"/>
                  </a:cubicBezTo>
                  <a:cubicBezTo>
                    <a:pt x="37915" y="366141"/>
                    <a:pt x="38868" y="368141"/>
                    <a:pt x="44773" y="367951"/>
                  </a:cubicBezTo>
                  <a:cubicBezTo>
                    <a:pt x="65824" y="367570"/>
                    <a:pt x="86874" y="367570"/>
                    <a:pt x="107924" y="367951"/>
                  </a:cubicBezTo>
                  <a:cubicBezTo>
                    <a:pt x="113830" y="368046"/>
                    <a:pt x="115354" y="366617"/>
                    <a:pt x="115354" y="360617"/>
                  </a:cubicBezTo>
                  <a:cubicBezTo>
                    <a:pt x="115068" y="304229"/>
                    <a:pt x="115163" y="247841"/>
                    <a:pt x="115258" y="191452"/>
                  </a:cubicBezTo>
                  <a:cubicBezTo>
                    <a:pt x="115258" y="182499"/>
                    <a:pt x="114401" y="183833"/>
                    <a:pt x="123164" y="183737"/>
                  </a:cubicBezTo>
                  <a:cubicBezTo>
                    <a:pt x="135451" y="183737"/>
                    <a:pt x="147643" y="183642"/>
                    <a:pt x="159931" y="183737"/>
                  </a:cubicBezTo>
                  <a:cubicBezTo>
                    <a:pt x="163646" y="183737"/>
                    <a:pt x="165455" y="182975"/>
                    <a:pt x="165836" y="178975"/>
                  </a:cubicBezTo>
                  <a:cubicBezTo>
                    <a:pt x="167360" y="160877"/>
                    <a:pt x="169075" y="142780"/>
                    <a:pt x="170980" y="124682"/>
                  </a:cubicBezTo>
                  <a:cubicBezTo>
                    <a:pt x="171456" y="119920"/>
                    <a:pt x="170027" y="118872"/>
                    <a:pt x="165455" y="118872"/>
                  </a:cubicBezTo>
                  <a:cubicBezTo>
                    <a:pt x="149930" y="119158"/>
                    <a:pt x="134404" y="118872"/>
                    <a:pt x="118878" y="118967"/>
                  </a:cubicBezTo>
                  <a:cubicBezTo>
                    <a:pt x="116306" y="118967"/>
                    <a:pt x="114020" y="119253"/>
                    <a:pt x="114115" y="115348"/>
                  </a:cubicBezTo>
                  <a:cubicBezTo>
                    <a:pt x="114401" y="104489"/>
                    <a:pt x="113830" y="93631"/>
                    <a:pt x="114592" y="82867"/>
                  </a:cubicBezTo>
                  <a:cubicBezTo>
                    <a:pt x="115449" y="69437"/>
                    <a:pt x="123545" y="62389"/>
                    <a:pt x="137166" y="62389"/>
                  </a:cubicBezTo>
                  <a:close/>
                </a:path>
              </a:pathLst>
            </a:custGeom>
            <a:solidFill>
              <a:srgbClr val="FFFFFF"/>
            </a:solidFill>
            <a:ln w="9525" cap="flat">
              <a:noFill/>
              <a:prstDash val="solid"/>
              <a:miter/>
            </a:ln>
          </p:spPr>
          <p:txBody>
            <a:bodyPr rtlCol="0" anchor="ctr"/>
            <a:lstStyle/>
            <a:p>
              <a:endParaRPr lang="en-US"/>
            </a:p>
          </p:txBody>
        </p:sp>
        <p:sp>
          <p:nvSpPr>
            <p:cNvPr id="122" name="Freeform 121">
              <a:extLst>
                <a:ext uri="{FF2B5EF4-FFF2-40B4-BE49-F238E27FC236}">
                  <a16:creationId xmlns:a16="http://schemas.microsoft.com/office/drawing/2014/main" id="{C1A6707B-2CA3-3F65-45C2-727FD45B5C49}"/>
                </a:ext>
              </a:extLst>
            </p:cNvPr>
            <p:cNvSpPr/>
            <p:nvPr userDrawn="1"/>
          </p:nvSpPr>
          <p:spPr>
            <a:xfrm>
              <a:off x="4907224" y="1690572"/>
              <a:ext cx="1113318" cy="1113318"/>
            </a:xfrm>
            <a:custGeom>
              <a:avLst/>
              <a:gdLst>
                <a:gd name="connsiteX0" fmla="*/ 0 w 543306"/>
                <a:gd name="connsiteY0" fmla="*/ 0 h 543306"/>
                <a:gd name="connsiteX1" fmla="*/ 543306 w 543306"/>
                <a:gd name="connsiteY1" fmla="*/ 0 h 543306"/>
                <a:gd name="connsiteX2" fmla="*/ 543306 w 543306"/>
                <a:gd name="connsiteY2" fmla="*/ 543306 h 543306"/>
                <a:gd name="connsiteX3" fmla="*/ 0 w 543306"/>
                <a:gd name="connsiteY3" fmla="*/ 543306 h 543306"/>
              </a:gdLst>
              <a:ahLst/>
              <a:cxnLst>
                <a:cxn ang="0">
                  <a:pos x="connsiteX0" y="connsiteY0"/>
                </a:cxn>
                <a:cxn ang="0">
                  <a:pos x="connsiteX1" y="connsiteY1"/>
                </a:cxn>
                <a:cxn ang="0">
                  <a:pos x="connsiteX2" y="connsiteY2"/>
                </a:cxn>
                <a:cxn ang="0">
                  <a:pos x="connsiteX3" y="connsiteY3"/>
                </a:cxn>
              </a:cxnLst>
              <a:rect l="l" t="t" r="r" b="b"/>
              <a:pathLst>
                <a:path w="543306" h="543306">
                  <a:moveTo>
                    <a:pt x="0" y="0"/>
                  </a:moveTo>
                  <a:lnTo>
                    <a:pt x="543306" y="0"/>
                  </a:lnTo>
                  <a:lnTo>
                    <a:pt x="543306" y="543306"/>
                  </a:lnTo>
                  <a:lnTo>
                    <a:pt x="0" y="543306"/>
                  </a:lnTo>
                  <a:close/>
                </a:path>
              </a:pathLst>
            </a:custGeom>
            <a:solidFill>
              <a:srgbClr val="007934"/>
            </a:solidFill>
            <a:ln w="9525" cap="flat">
              <a:noFill/>
              <a:prstDash val="solid"/>
              <a:miter/>
            </a:ln>
          </p:spPr>
          <p:txBody>
            <a:bodyPr rtlCol="0" anchor="ctr"/>
            <a:lstStyle/>
            <a:p>
              <a:endParaRPr lang="en-US"/>
            </a:p>
          </p:txBody>
        </p:sp>
        <p:sp>
          <p:nvSpPr>
            <p:cNvPr id="123" name="Freeform 122">
              <a:extLst>
                <a:ext uri="{FF2B5EF4-FFF2-40B4-BE49-F238E27FC236}">
                  <a16:creationId xmlns:a16="http://schemas.microsoft.com/office/drawing/2014/main" id="{D4C61578-C993-8405-291A-DEF5EE57846B}"/>
                </a:ext>
              </a:extLst>
            </p:cNvPr>
            <p:cNvSpPr/>
            <p:nvPr userDrawn="1"/>
          </p:nvSpPr>
          <p:spPr>
            <a:xfrm>
              <a:off x="5613002" y="2009890"/>
              <a:ext cx="88611" cy="88611"/>
            </a:xfrm>
            <a:custGeom>
              <a:avLst/>
              <a:gdLst>
                <a:gd name="connsiteX0" fmla="*/ 21622 w 43243"/>
                <a:gd name="connsiteY0" fmla="*/ 0 h 43243"/>
                <a:gd name="connsiteX1" fmla="*/ 0 w 43243"/>
                <a:gd name="connsiteY1" fmla="*/ 21622 h 43243"/>
                <a:gd name="connsiteX2" fmla="*/ 21622 w 43243"/>
                <a:gd name="connsiteY2" fmla="*/ 43244 h 43243"/>
                <a:gd name="connsiteX3" fmla="*/ 43244 w 43243"/>
                <a:gd name="connsiteY3" fmla="*/ 21622 h 43243"/>
                <a:gd name="connsiteX4" fmla="*/ 21622 w 43243"/>
                <a:gd name="connsiteY4" fmla="*/ 0 h 43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243" h="43243">
                  <a:moveTo>
                    <a:pt x="21622" y="0"/>
                  </a:moveTo>
                  <a:cubicBezTo>
                    <a:pt x="9715" y="0"/>
                    <a:pt x="0" y="9716"/>
                    <a:pt x="0" y="21622"/>
                  </a:cubicBezTo>
                  <a:cubicBezTo>
                    <a:pt x="0" y="33528"/>
                    <a:pt x="9715" y="43244"/>
                    <a:pt x="21622" y="43244"/>
                  </a:cubicBezTo>
                  <a:cubicBezTo>
                    <a:pt x="33528" y="43244"/>
                    <a:pt x="43244" y="33528"/>
                    <a:pt x="43244" y="21622"/>
                  </a:cubicBezTo>
                  <a:cubicBezTo>
                    <a:pt x="43244" y="9716"/>
                    <a:pt x="33528" y="0"/>
                    <a:pt x="21622" y="0"/>
                  </a:cubicBezTo>
                  <a:close/>
                </a:path>
              </a:pathLst>
            </a:custGeom>
            <a:solidFill>
              <a:srgbClr val="FFFFFF"/>
            </a:solidFill>
            <a:ln w="9525" cap="flat">
              <a:noFill/>
              <a:prstDash val="solid"/>
              <a:miter/>
            </a:ln>
          </p:spPr>
          <p:txBody>
            <a:bodyPr rtlCol="0" anchor="ctr"/>
            <a:lstStyle/>
            <a:p>
              <a:endParaRPr lang="en-US"/>
            </a:p>
          </p:txBody>
        </p:sp>
        <p:sp>
          <p:nvSpPr>
            <p:cNvPr id="124" name="Freeform 123">
              <a:extLst>
                <a:ext uri="{FF2B5EF4-FFF2-40B4-BE49-F238E27FC236}">
                  <a16:creationId xmlns:a16="http://schemas.microsoft.com/office/drawing/2014/main" id="{74412687-F6B8-FF14-A681-2E7D9389F291}"/>
                </a:ext>
              </a:extLst>
            </p:cNvPr>
            <p:cNvSpPr/>
            <p:nvPr userDrawn="1"/>
          </p:nvSpPr>
          <p:spPr>
            <a:xfrm>
              <a:off x="5100064" y="1883412"/>
              <a:ext cx="727442" cy="727442"/>
            </a:xfrm>
            <a:custGeom>
              <a:avLst/>
              <a:gdLst>
                <a:gd name="connsiteX0" fmla="*/ 265462 w 354996"/>
                <a:gd name="connsiteY0" fmla="*/ 0 h 354996"/>
                <a:gd name="connsiteX1" fmla="*/ 89535 w 354996"/>
                <a:gd name="connsiteY1" fmla="*/ 0 h 354996"/>
                <a:gd name="connsiteX2" fmla="*/ 0 w 354996"/>
                <a:gd name="connsiteY2" fmla="*/ 89535 h 354996"/>
                <a:gd name="connsiteX3" fmla="*/ 0 w 354996"/>
                <a:gd name="connsiteY3" fmla="*/ 265462 h 354996"/>
                <a:gd name="connsiteX4" fmla="*/ 89535 w 354996"/>
                <a:gd name="connsiteY4" fmla="*/ 354997 h 354996"/>
                <a:gd name="connsiteX5" fmla="*/ 265462 w 354996"/>
                <a:gd name="connsiteY5" fmla="*/ 354997 h 354996"/>
                <a:gd name="connsiteX6" fmla="*/ 354997 w 354996"/>
                <a:gd name="connsiteY6" fmla="*/ 265462 h 354996"/>
                <a:gd name="connsiteX7" fmla="*/ 354997 w 354996"/>
                <a:gd name="connsiteY7" fmla="*/ 89535 h 354996"/>
                <a:gd name="connsiteX8" fmla="*/ 265462 w 354996"/>
                <a:gd name="connsiteY8" fmla="*/ 0 h 354996"/>
                <a:gd name="connsiteX9" fmla="*/ 316421 w 354996"/>
                <a:gd name="connsiteY9" fmla="*/ 265462 h 354996"/>
                <a:gd name="connsiteX10" fmla="*/ 265462 w 354996"/>
                <a:gd name="connsiteY10" fmla="*/ 316421 h 354996"/>
                <a:gd name="connsiteX11" fmla="*/ 89535 w 354996"/>
                <a:gd name="connsiteY11" fmla="*/ 316421 h 354996"/>
                <a:gd name="connsiteX12" fmla="*/ 38576 w 354996"/>
                <a:gd name="connsiteY12" fmla="*/ 265462 h 354996"/>
                <a:gd name="connsiteX13" fmla="*/ 38576 w 354996"/>
                <a:gd name="connsiteY13" fmla="*/ 89535 h 354996"/>
                <a:gd name="connsiteX14" fmla="*/ 89535 w 354996"/>
                <a:gd name="connsiteY14" fmla="*/ 38576 h 354996"/>
                <a:gd name="connsiteX15" fmla="*/ 265462 w 354996"/>
                <a:gd name="connsiteY15" fmla="*/ 38576 h 354996"/>
                <a:gd name="connsiteX16" fmla="*/ 316421 w 354996"/>
                <a:gd name="connsiteY16" fmla="*/ 89535 h 354996"/>
                <a:gd name="connsiteX17" fmla="*/ 316421 w 354996"/>
                <a:gd name="connsiteY17" fmla="*/ 265462 h 3549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54996" h="354996">
                  <a:moveTo>
                    <a:pt x="265462" y="0"/>
                  </a:moveTo>
                  <a:lnTo>
                    <a:pt x="89535" y="0"/>
                  </a:lnTo>
                  <a:cubicBezTo>
                    <a:pt x="40196" y="0"/>
                    <a:pt x="0" y="40196"/>
                    <a:pt x="0" y="89535"/>
                  </a:cubicBezTo>
                  <a:lnTo>
                    <a:pt x="0" y="265462"/>
                  </a:lnTo>
                  <a:cubicBezTo>
                    <a:pt x="0" y="314896"/>
                    <a:pt x="40196" y="354997"/>
                    <a:pt x="89535" y="354997"/>
                  </a:cubicBezTo>
                  <a:lnTo>
                    <a:pt x="265462" y="354997"/>
                  </a:lnTo>
                  <a:cubicBezTo>
                    <a:pt x="314801" y="354997"/>
                    <a:pt x="354997" y="314801"/>
                    <a:pt x="354997" y="265462"/>
                  </a:cubicBezTo>
                  <a:lnTo>
                    <a:pt x="354997" y="89535"/>
                  </a:lnTo>
                  <a:cubicBezTo>
                    <a:pt x="354997" y="40196"/>
                    <a:pt x="314801" y="0"/>
                    <a:pt x="265462" y="0"/>
                  </a:cubicBezTo>
                  <a:close/>
                  <a:moveTo>
                    <a:pt x="316421" y="265462"/>
                  </a:moveTo>
                  <a:cubicBezTo>
                    <a:pt x="316421" y="293560"/>
                    <a:pt x="293561" y="316421"/>
                    <a:pt x="265462" y="316421"/>
                  </a:cubicBezTo>
                  <a:lnTo>
                    <a:pt x="89535" y="316421"/>
                  </a:lnTo>
                  <a:cubicBezTo>
                    <a:pt x="61436" y="316421"/>
                    <a:pt x="38576" y="293560"/>
                    <a:pt x="38576" y="265462"/>
                  </a:cubicBezTo>
                  <a:lnTo>
                    <a:pt x="38576" y="89535"/>
                  </a:lnTo>
                  <a:cubicBezTo>
                    <a:pt x="38576" y="61436"/>
                    <a:pt x="61436" y="38576"/>
                    <a:pt x="89535" y="38576"/>
                  </a:cubicBezTo>
                  <a:lnTo>
                    <a:pt x="265462" y="38576"/>
                  </a:lnTo>
                  <a:cubicBezTo>
                    <a:pt x="293561" y="38576"/>
                    <a:pt x="316421" y="61436"/>
                    <a:pt x="316421" y="89535"/>
                  </a:cubicBezTo>
                  <a:lnTo>
                    <a:pt x="316421" y="265462"/>
                  </a:lnTo>
                  <a:close/>
                </a:path>
              </a:pathLst>
            </a:custGeom>
            <a:solidFill>
              <a:srgbClr val="FFFFFF"/>
            </a:solidFill>
            <a:ln w="9525" cap="flat">
              <a:noFill/>
              <a:prstDash val="solid"/>
              <a:miter/>
            </a:ln>
          </p:spPr>
          <p:txBody>
            <a:bodyPr rtlCol="0" anchor="ctr"/>
            <a:lstStyle/>
            <a:p>
              <a:endParaRPr lang="en-US"/>
            </a:p>
          </p:txBody>
        </p:sp>
        <p:sp>
          <p:nvSpPr>
            <p:cNvPr id="125" name="Freeform 124">
              <a:extLst>
                <a:ext uri="{FF2B5EF4-FFF2-40B4-BE49-F238E27FC236}">
                  <a16:creationId xmlns:a16="http://schemas.microsoft.com/office/drawing/2014/main" id="{611DCFC7-265A-A74C-9128-D2C19FEB1FE1}"/>
                </a:ext>
              </a:extLst>
            </p:cNvPr>
            <p:cNvSpPr/>
            <p:nvPr userDrawn="1"/>
          </p:nvSpPr>
          <p:spPr>
            <a:xfrm>
              <a:off x="5276508" y="2059857"/>
              <a:ext cx="374747" cy="374750"/>
            </a:xfrm>
            <a:custGeom>
              <a:avLst/>
              <a:gdLst>
                <a:gd name="connsiteX0" fmla="*/ 91440 w 182879"/>
                <a:gd name="connsiteY0" fmla="*/ 0 h 182880"/>
                <a:gd name="connsiteX1" fmla="*/ 0 w 182879"/>
                <a:gd name="connsiteY1" fmla="*/ 91440 h 182880"/>
                <a:gd name="connsiteX2" fmla="*/ 91440 w 182879"/>
                <a:gd name="connsiteY2" fmla="*/ 182880 h 182880"/>
                <a:gd name="connsiteX3" fmla="*/ 182880 w 182879"/>
                <a:gd name="connsiteY3" fmla="*/ 91440 h 182880"/>
                <a:gd name="connsiteX4" fmla="*/ 91440 w 182879"/>
                <a:gd name="connsiteY4" fmla="*/ 0 h 182880"/>
                <a:gd name="connsiteX5" fmla="*/ 91440 w 182879"/>
                <a:gd name="connsiteY5" fmla="*/ 144209 h 182880"/>
                <a:gd name="connsiteX6" fmla="*/ 38671 w 182879"/>
                <a:gd name="connsiteY6" fmla="*/ 91440 h 182880"/>
                <a:gd name="connsiteX7" fmla="*/ 91440 w 182879"/>
                <a:gd name="connsiteY7" fmla="*/ 38672 h 182880"/>
                <a:gd name="connsiteX8" fmla="*/ 144304 w 182879"/>
                <a:gd name="connsiteY8" fmla="*/ 91440 h 182880"/>
                <a:gd name="connsiteX9" fmla="*/ 91440 w 182879"/>
                <a:gd name="connsiteY9" fmla="*/ 144209 h 182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879" h="182880">
                  <a:moveTo>
                    <a:pt x="91440" y="0"/>
                  </a:moveTo>
                  <a:cubicBezTo>
                    <a:pt x="41053" y="0"/>
                    <a:pt x="0" y="41053"/>
                    <a:pt x="0" y="91440"/>
                  </a:cubicBezTo>
                  <a:cubicBezTo>
                    <a:pt x="0" y="141827"/>
                    <a:pt x="41053" y="182880"/>
                    <a:pt x="91440" y="182880"/>
                  </a:cubicBezTo>
                  <a:cubicBezTo>
                    <a:pt x="141827" y="182880"/>
                    <a:pt x="182880" y="141827"/>
                    <a:pt x="182880" y="91440"/>
                  </a:cubicBezTo>
                  <a:cubicBezTo>
                    <a:pt x="182880" y="41053"/>
                    <a:pt x="141922" y="0"/>
                    <a:pt x="91440" y="0"/>
                  </a:cubicBezTo>
                  <a:close/>
                  <a:moveTo>
                    <a:pt x="91440" y="144209"/>
                  </a:moveTo>
                  <a:cubicBezTo>
                    <a:pt x="62389" y="144209"/>
                    <a:pt x="38671" y="120491"/>
                    <a:pt x="38671" y="91440"/>
                  </a:cubicBezTo>
                  <a:cubicBezTo>
                    <a:pt x="38671" y="62389"/>
                    <a:pt x="62389" y="38672"/>
                    <a:pt x="91440" y="38672"/>
                  </a:cubicBezTo>
                  <a:cubicBezTo>
                    <a:pt x="120491" y="38672"/>
                    <a:pt x="144304" y="62389"/>
                    <a:pt x="144304" y="91440"/>
                  </a:cubicBezTo>
                  <a:cubicBezTo>
                    <a:pt x="144304" y="120491"/>
                    <a:pt x="120586" y="144209"/>
                    <a:pt x="91440" y="144209"/>
                  </a:cubicBezTo>
                  <a:close/>
                </a:path>
              </a:pathLst>
            </a:custGeom>
            <a:solidFill>
              <a:srgbClr val="FFFFFF"/>
            </a:solidFill>
            <a:ln w="9525" cap="flat">
              <a:noFill/>
              <a:prstDash val="solid"/>
              <a:miter/>
            </a:ln>
          </p:spPr>
          <p:txBody>
            <a:bodyPr rtlCol="0" anchor="ctr"/>
            <a:lstStyle/>
            <a:p>
              <a:endParaRPr lang="en-US"/>
            </a:p>
          </p:txBody>
        </p:sp>
        <p:sp>
          <p:nvSpPr>
            <p:cNvPr id="126" name="Freeform 125">
              <a:extLst>
                <a:ext uri="{FF2B5EF4-FFF2-40B4-BE49-F238E27FC236}">
                  <a16:creationId xmlns:a16="http://schemas.microsoft.com/office/drawing/2014/main" id="{CF71412B-57D0-8C3F-863B-747D72482FB6}"/>
                </a:ext>
              </a:extLst>
            </p:cNvPr>
            <p:cNvSpPr/>
            <p:nvPr userDrawn="1"/>
          </p:nvSpPr>
          <p:spPr>
            <a:xfrm>
              <a:off x="7395013" y="1695646"/>
              <a:ext cx="1113318" cy="1113318"/>
            </a:xfrm>
            <a:custGeom>
              <a:avLst/>
              <a:gdLst>
                <a:gd name="connsiteX0" fmla="*/ 0 w 543306"/>
                <a:gd name="connsiteY0" fmla="*/ 0 h 543306"/>
                <a:gd name="connsiteX1" fmla="*/ 543306 w 543306"/>
                <a:gd name="connsiteY1" fmla="*/ 0 h 543306"/>
                <a:gd name="connsiteX2" fmla="*/ 543306 w 543306"/>
                <a:gd name="connsiteY2" fmla="*/ 543306 h 543306"/>
                <a:gd name="connsiteX3" fmla="*/ 0 w 543306"/>
                <a:gd name="connsiteY3" fmla="*/ 543306 h 543306"/>
              </a:gdLst>
              <a:ahLst/>
              <a:cxnLst>
                <a:cxn ang="0">
                  <a:pos x="connsiteX0" y="connsiteY0"/>
                </a:cxn>
                <a:cxn ang="0">
                  <a:pos x="connsiteX1" y="connsiteY1"/>
                </a:cxn>
                <a:cxn ang="0">
                  <a:pos x="connsiteX2" y="connsiteY2"/>
                </a:cxn>
                <a:cxn ang="0">
                  <a:pos x="connsiteX3" y="connsiteY3"/>
                </a:cxn>
              </a:cxnLst>
              <a:rect l="l" t="t" r="r" b="b"/>
              <a:pathLst>
                <a:path w="543306" h="543306">
                  <a:moveTo>
                    <a:pt x="0" y="0"/>
                  </a:moveTo>
                  <a:lnTo>
                    <a:pt x="543306" y="0"/>
                  </a:lnTo>
                  <a:lnTo>
                    <a:pt x="543306" y="543306"/>
                  </a:lnTo>
                  <a:lnTo>
                    <a:pt x="0" y="543306"/>
                  </a:lnTo>
                  <a:close/>
                </a:path>
              </a:pathLst>
            </a:custGeom>
            <a:solidFill>
              <a:srgbClr val="007934"/>
            </a:solidFill>
            <a:ln w="9525" cap="flat">
              <a:noFill/>
              <a:prstDash val="solid"/>
              <a:miter/>
            </a:ln>
          </p:spPr>
          <p:txBody>
            <a:bodyPr rtlCol="0" anchor="ctr"/>
            <a:lstStyle/>
            <a:p>
              <a:endParaRPr lang="en-US"/>
            </a:p>
          </p:txBody>
        </p:sp>
        <p:sp>
          <p:nvSpPr>
            <p:cNvPr id="127" name="Freeform 126">
              <a:extLst>
                <a:ext uri="{FF2B5EF4-FFF2-40B4-BE49-F238E27FC236}">
                  <a16:creationId xmlns:a16="http://schemas.microsoft.com/office/drawing/2014/main" id="{432E9776-B6B4-0737-83B3-225F4D4AE1BF}"/>
                </a:ext>
              </a:extLst>
            </p:cNvPr>
            <p:cNvSpPr/>
            <p:nvPr userDrawn="1"/>
          </p:nvSpPr>
          <p:spPr>
            <a:xfrm>
              <a:off x="7581999" y="1991739"/>
              <a:ext cx="739350" cy="521135"/>
            </a:xfrm>
            <a:custGeom>
              <a:avLst/>
              <a:gdLst>
                <a:gd name="connsiteX0" fmla="*/ 353282 w 360807"/>
                <a:gd name="connsiteY0" fmla="*/ 39719 h 254317"/>
                <a:gd name="connsiteX1" fmla="*/ 321373 w 360807"/>
                <a:gd name="connsiteY1" fmla="*/ 7620 h 254317"/>
                <a:gd name="connsiteX2" fmla="*/ 180404 w 360807"/>
                <a:gd name="connsiteY2" fmla="*/ 0 h 254317"/>
                <a:gd name="connsiteX3" fmla="*/ 39433 w 360807"/>
                <a:gd name="connsiteY3" fmla="*/ 7620 h 254317"/>
                <a:gd name="connsiteX4" fmla="*/ 7525 w 360807"/>
                <a:gd name="connsiteY4" fmla="*/ 39719 h 254317"/>
                <a:gd name="connsiteX5" fmla="*/ 0 w 360807"/>
                <a:gd name="connsiteY5" fmla="*/ 127159 h 254317"/>
                <a:gd name="connsiteX6" fmla="*/ 7525 w 360807"/>
                <a:gd name="connsiteY6" fmla="*/ 214598 h 254317"/>
                <a:gd name="connsiteX7" fmla="*/ 39433 w 360807"/>
                <a:gd name="connsiteY7" fmla="*/ 246697 h 254317"/>
                <a:gd name="connsiteX8" fmla="*/ 180404 w 360807"/>
                <a:gd name="connsiteY8" fmla="*/ 254317 h 254317"/>
                <a:gd name="connsiteX9" fmla="*/ 321373 w 360807"/>
                <a:gd name="connsiteY9" fmla="*/ 246697 h 254317"/>
                <a:gd name="connsiteX10" fmla="*/ 353282 w 360807"/>
                <a:gd name="connsiteY10" fmla="*/ 214598 h 254317"/>
                <a:gd name="connsiteX11" fmla="*/ 360807 w 360807"/>
                <a:gd name="connsiteY11" fmla="*/ 127159 h 254317"/>
                <a:gd name="connsiteX12" fmla="*/ 353282 w 360807"/>
                <a:gd name="connsiteY12" fmla="*/ 39719 h 254317"/>
                <a:gd name="connsiteX13" fmla="*/ 143542 w 360807"/>
                <a:gd name="connsiteY13" fmla="*/ 180784 h 254317"/>
                <a:gd name="connsiteX14" fmla="*/ 143542 w 360807"/>
                <a:gd name="connsiteY14" fmla="*/ 73533 h 254317"/>
                <a:gd name="connsiteX15" fmla="*/ 237839 w 360807"/>
                <a:gd name="connsiteY15" fmla="*/ 127159 h 254317"/>
                <a:gd name="connsiteX16" fmla="*/ 143542 w 360807"/>
                <a:gd name="connsiteY16" fmla="*/ 180784 h 2543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0807" h="254317">
                  <a:moveTo>
                    <a:pt x="353282" y="39719"/>
                  </a:moveTo>
                  <a:cubicBezTo>
                    <a:pt x="349091" y="24098"/>
                    <a:pt x="336899" y="11811"/>
                    <a:pt x="321373" y="7620"/>
                  </a:cubicBezTo>
                  <a:cubicBezTo>
                    <a:pt x="293275" y="0"/>
                    <a:pt x="180404" y="0"/>
                    <a:pt x="180404" y="0"/>
                  </a:cubicBezTo>
                  <a:cubicBezTo>
                    <a:pt x="180404" y="0"/>
                    <a:pt x="67532" y="0"/>
                    <a:pt x="39433" y="7620"/>
                  </a:cubicBezTo>
                  <a:cubicBezTo>
                    <a:pt x="23908" y="11811"/>
                    <a:pt x="11716" y="24098"/>
                    <a:pt x="7525" y="39719"/>
                  </a:cubicBezTo>
                  <a:cubicBezTo>
                    <a:pt x="0" y="68008"/>
                    <a:pt x="0" y="127159"/>
                    <a:pt x="0" y="127159"/>
                  </a:cubicBezTo>
                  <a:cubicBezTo>
                    <a:pt x="0" y="127159"/>
                    <a:pt x="0" y="186214"/>
                    <a:pt x="7525" y="214598"/>
                  </a:cubicBezTo>
                  <a:cubicBezTo>
                    <a:pt x="11716" y="230219"/>
                    <a:pt x="23908" y="242506"/>
                    <a:pt x="39433" y="246697"/>
                  </a:cubicBezTo>
                  <a:cubicBezTo>
                    <a:pt x="67532" y="254317"/>
                    <a:pt x="180404" y="254317"/>
                    <a:pt x="180404" y="254317"/>
                  </a:cubicBezTo>
                  <a:cubicBezTo>
                    <a:pt x="180404" y="254317"/>
                    <a:pt x="293275" y="254317"/>
                    <a:pt x="321373" y="246697"/>
                  </a:cubicBezTo>
                  <a:cubicBezTo>
                    <a:pt x="336899" y="242506"/>
                    <a:pt x="349091" y="230219"/>
                    <a:pt x="353282" y="214598"/>
                  </a:cubicBezTo>
                  <a:cubicBezTo>
                    <a:pt x="360807" y="186309"/>
                    <a:pt x="360807" y="127159"/>
                    <a:pt x="360807" y="127159"/>
                  </a:cubicBezTo>
                  <a:cubicBezTo>
                    <a:pt x="360807" y="127159"/>
                    <a:pt x="360807" y="68104"/>
                    <a:pt x="353282" y="39719"/>
                  </a:cubicBezTo>
                  <a:close/>
                  <a:moveTo>
                    <a:pt x="143542" y="180784"/>
                  </a:moveTo>
                  <a:lnTo>
                    <a:pt x="143542" y="73533"/>
                  </a:lnTo>
                  <a:lnTo>
                    <a:pt x="237839" y="127159"/>
                  </a:lnTo>
                  <a:lnTo>
                    <a:pt x="143542" y="180784"/>
                  </a:lnTo>
                  <a:close/>
                </a:path>
              </a:pathLst>
            </a:custGeom>
            <a:solidFill>
              <a:srgbClr val="FFFFFF"/>
            </a:solidFill>
            <a:ln w="9525" cap="flat">
              <a:noFill/>
              <a:prstDash val="solid"/>
              <a:miter/>
            </a:ln>
          </p:spPr>
          <p:txBody>
            <a:bodyPr rtlCol="0" anchor="ctr"/>
            <a:lstStyle/>
            <a:p>
              <a:endParaRPr lang="en-US"/>
            </a:p>
          </p:txBody>
        </p:sp>
        <p:sp>
          <p:nvSpPr>
            <p:cNvPr id="128" name="Freeform 127">
              <a:extLst>
                <a:ext uri="{FF2B5EF4-FFF2-40B4-BE49-F238E27FC236}">
                  <a16:creationId xmlns:a16="http://schemas.microsoft.com/office/drawing/2014/main" id="{46B36695-9D44-CF4A-14FC-6D97E6B5EEB6}"/>
                </a:ext>
              </a:extLst>
            </p:cNvPr>
            <p:cNvSpPr/>
            <p:nvPr userDrawn="1"/>
          </p:nvSpPr>
          <p:spPr>
            <a:xfrm>
              <a:off x="2419238" y="1689595"/>
              <a:ext cx="1113317" cy="1113317"/>
            </a:xfrm>
            <a:custGeom>
              <a:avLst/>
              <a:gdLst>
                <a:gd name="connsiteX0" fmla="*/ 0 w 543305"/>
                <a:gd name="connsiteY0" fmla="*/ 0 h 543305"/>
                <a:gd name="connsiteX1" fmla="*/ 543306 w 543305"/>
                <a:gd name="connsiteY1" fmla="*/ 0 h 543305"/>
                <a:gd name="connsiteX2" fmla="*/ 543306 w 543305"/>
                <a:gd name="connsiteY2" fmla="*/ 543306 h 543305"/>
                <a:gd name="connsiteX3" fmla="*/ 0 w 543305"/>
                <a:gd name="connsiteY3" fmla="*/ 543306 h 543305"/>
              </a:gdLst>
              <a:ahLst/>
              <a:cxnLst>
                <a:cxn ang="0">
                  <a:pos x="connsiteX0" y="connsiteY0"/>
                </a:cxn>
                <a:cxn ang="0">
                  <a:pos x="connsiteX1" y="connsiteY1"/>
                </a:cxn>
                <a:cxn ang="0">
                  <a:pos x="connsiteX2" y="connsiteY2"/>
                </a:cxn>
                <a:cxn ang="0">
                  <a:pos x="connsiteX3" y="connsiteY3"/>
                </a:cxn>
              </a:cxnLst>
              <a:rect l="l" t="t" r="r" b="b"/>
              <a:pathLst>
                <a:path w="543305" h="543305">
                  <a:moveTo>
                    <a:pt x="0" y="0"/>
                  </a:moveTo>
                  <a:lnTo>
                    <a:pt x="543306" y="0"/>
                  </a:lnTo>
                  <a:lnTo>
                    <a:pt x="543306" y="543306"/>
                  </a:lnTo>
                  <a:lnTo>
                    <a:pt x="0" y="543306"/>
                  </a:lnTo>
                  <a:close/>
                </a:path>
              </a:pathLst>
            </a:custGeom>
            <a:solidFill>
              <a:srgbClr val="007934"/>
            </a:solidFill>
            <a:ln w="9525" cap="flat">
              <a:noFill/>
              <a:prstDash val="solid"/>
              <a:miter/>
            </a:ln>
          </p:spPr>
          <p:txBody>
            <a:bodyPr rtlCol="0" anchor="ctr"/>
            <a:lstStyle/>
            <a:p>
              <a:endParaRPr lang="en-US"/>
            </a:p>
          </p:txBody>
        </p:sp>
        <p:sp>
          <p:nvSpPr>
            <p:cNvPr id="129" name="Freeform 128">
              <a:extLst>
                <a:ext uri="{FF2B5EF4-FFF2-40B4-BE49-F238E27FC236}">
                  <a16:creationId xmlns:a16="http://schemas.microsoft.com/office/drawing/2014/main" id="{E46E7525-5FF1-8346-5B8E-E85830C2BFE2}"/>
                </a:ext>
              </a:extLst>
            </p:cNvPr>
            <p:cNvSpPr/>
            <p:nvPr userDrawn="1"/>
          </p:nvSpPr>
          <p:spPr>
            <a:xfrm>
              <a:off x="2628279" y="2125633"/>
              <a:ext cx="149117" cy="479562"/>
            </a:xfrm>
            <a:custGeom>
              <a:avLst/>
              <a:gdLst>
                <a:gd name="connsiteX0" fmla="*/ 0 w 72770"/>
                <a:gd name="connsiteY0" fmla="*/ 0 h 234029"/>
                <a:gd name="connsiteX1" fmla="*/ 72771 w 72770"/>
                <a:gd name="connsiteY1" fmla="*/ 0 h 234029"/>
                <a:gd name="connsiteX2" fmla="*/ 72771 w 72770"/>
                <a:gd name="connsiteY2" fmla="*/ 234029 h 234029"/>
                <a:gd name="connsiteX3" fmla="*/ 0 w 72770"/>
                <a:gd name="connsiteY3" fmla="*/ 234029 h 234029"/>
              </a:gdLst>
              <a:ahLst/>
              <a:cxnLst>
                <a:cxn ang="0">
                  <a:pos x="connsiteX0" y="connsiteY0"/>
                </a:cxn>
                <a:cxn ang="0">
                  <a:pos x="connsiteX1" y="connsiteY1"/>
                </a:cxn>
                <a:cxn ang="0">
                  <a:pos x="connsiteX2" y="connsiteY2"/>
                </a:cxn>
                <a:cxn ang="0">
                  <a:pos x="connsiteX3" y="connsiteY3"/>
                </a:cxn>
              </a:cxnLst>
              <a:rect l="l" t="t" r="r" b="b"/>
              <a:pathLst>
                <a:path w="72770" h="234029">
                  <a:moveTo>
                    <a:pt x="0" y="0"/>
                  </a:moveTo>
                  <a:lnTo>
                    <a:pt x="72771" y="0"/>
                  </a:lnTo>
                  <a:lnTo>
                    <a:pt x="72771" y="234029"/>
                  </a:lnTo>
                  <a:lnTo>
                    <a:pt x="0" y="234029"/>
                  </a:lnTo>
                  <a:close/>
                </a:path>
              </a:pathLst>
            </a:custGeom>
            <a:solidFill>
              <a:srgbClr val="FFFFFF"/>
            </a:solidFill>
            <a:ln w="9525" cap="flat">
              <a:noFill/>
              <a:prstDash val="solid"/>
              <a:miter/>
            </a:ln>
          </p:spPr>
          <p:txBody>
            <a:bodyPr rtlCol="0" anchor="ctr"/>
            <a:lstStyle/>
            <a:p>
              <a:endParaRPr lang="en-US"/>
            </a:p>
          </p:txBody>
        </p:sp>
        <p:sp>
          <p:nvSpPr>
            <p:cNvPr id="130" name="Freeform 129">
              <a:extLst>
                <a:ext uri="{FF2B5EF4-FFF2-40B4-BE49-F238E27FC236}">
                  <a16:creationId xmlns:a16="http://schemas.microsoft.com/office/drawing/2014/main" id="{E2643B9D-593C-28B6-33C7-94AC849E27E6}"/>
                </a:ext>
              </a:extLst>
            </p:cNvPr>
            <p:cNvSpPr/>
            <p:nvPr userDrawn="1"/>
          </p:nvSpPr>
          <p:spPr>
            <a:xfrm>
              <a:off x="2616371" y="1887316"/>
              <a:ext cx="172539" cy="172930"/>
            </a:xfrm>
            <a:custGeom>
              <a:avLst/>
              <a:gdLst>
                <a:gd name="connsiteX0" fmla="*/ 42100 w 84200"/>
                <a:gd name="connsiteY0" fmla="*/ 0 h 84391"/>
                <a:gd name="connsiteX1" fmla="*/ 0 w 84200"/>
                <a:gd name="connsiteY1" fmla="*/ 42196 h 84391"/>
                <a:gd name="connsiteX2" fmla="*/ 42100 w 84200"/>
                <a:gd name="connsiteY2" fmla="*/ 84392 h 84391"/>
                <a:gd name="connsiteX3" fmla="*/ 84201 w 84200"/>
                <a:gd name="connsiteY3" fmla="*/ 42196 h 84391"/>
                <a:gd name="connsiteX4" fmla="*/ 42100 w 84200"/>
                <a:gd name="connsiteY4" fmla="*/ 0 h 843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200" h="84391">
                  <a:moveTo>
                    <a:pt x="42100" y="0"/>
                  </a:moveTo>
                  <a:cubicBezTo>
                    <a:pt x="18764" y="0"/>
                    <a:pt x="0" y="18860"/>
                    <a:pt x="0" y="42196"/>
                  </a:cubicBezTo>
                  <a:cubicBezTo>
                    <a:pt x="0" y="65532"/>
                    <a:pt x="18859" y="84392"/>
                    <a:pt x="42100" y="84392"/>
                  </a:cubicBezTo>
                  <a:cubicBezTo>
                    <a:pt x="65342" y="84392"/>
                    <a:pt x="84201" y="65532"/>
                    <a:pt x="84201" y="42196"/>
                  </a:cubicBezTo>
                  <a:cubicBezTo>
                    <a:pt x="84201" y="18860"/>
                    <a:pt x="65342" y="0"/>
                    <a:pt x="42100" y="0"/>
                  </a:cubicBezTo>
                  <a:close/>
                </a:path>
              </a:pathLst>
            </a:custGeom>
            <a:solidFill>
              <a:srgbClr val="FFFFFF"/>
            </a:solidFill>
            <a:ln w="9525" cap="flat">
              <a:noFill/>
              <a:prstDash val="solid"/>
              <a:miter/>
            </a:ln>
          </p:spPr>
          <p:txBody>
            <a:bodyPr rtlCol="0" anchor="ctr"/>
            <a:lstStyle/>
            <a:p>
              <a:endParaRPr lang="en-US"/>
            </a:p>
          </p:txBody>
        </p:sp>
        <p:sp>
          <p:nvSpPr>
            <p:cNvPr id="131" name="Freeform 130">
              <a:extLst>
                <a:ext uri="{FF2B5EF4-FFF2-40B4-BE49-F238E27FC236}">
                  <a16:creationId xmlns:a16="http://schemas.microsoft.com/office/drawing/2014/main" id="{DA44CA4D-A7B1-8C2B-5E9A-F02818DF16DD}"/>
                </a:ext>
              </a:extLst>
            </p:cNvPr>
            <p:cNvSpPr/>
            <p:nvPr userDrawn="1"/>
          </p:nvSpPr>
          <p:spPr>
            <a:xfrm>
              <a:off x="2870888" y="2113727"/>
              <a:ext cx="464728" cy="491467"/>
            </a:xfrm>
            <a:custGeom>
              <a:avLst/>
              <a:gdLst>
                <a:gd name="connsiteX0" fmla="*/ 139446 w 226790"/>
                <a:gd name="connsiteY0" fmla="*/ 0 h 239839"/>
                <a:gd name="connsiteX1" fmla="*/ 70675 w 226790"/>
                <a:gd name="connsiteY1" fmla="*/ 37814 h 239839"/>
                <a:gd name="connsiteX2" fmla="*/ 69723 w 226790"/>
                <a:gd name="connsiteY2" fmla="*/ 37814 h 239839"/>
                <a:gd name="connsiteX3" fmla="*/ 69723 w 226790"/>
                <a:gd name="connsiteY3" fmla="*/ 5810 h 239839"/>
                <a:gd name="connsiteX4" fmla="*/ 0 w 226790"/>
                <a:gd name="connsiteY4" fmla="*/ 5810 h 239839"/>
                <a:gd name="connsiteX5" fmla="*/ 0 w 226790"/>
                <a:gd name="connsiteY5" fmla="*/ 239839 h 239839"/>
                <a:gd name="connsiteX6" fmla="*/ 72676 w 226790"/>
                <a:gd name="connsiteY6" fmla="*/ 239839 h 239839"/>
                <a:gd name="connsiteX7" fmla="*/ 72676 w 226790"/>
                <a:gd name="connsiteY7" fmla="*/ 124111 h 239839"/>
                <a:gd name="connsiteX8" fmla="*/ 116300 w 226790"/>
                <a:gd name="connsiteY8" fmla="*/ 64008 h 239839"/>
                <a:gd name="connsiteX9" fmla="*/ 154115 w 226790"/>
                <a:gd name="connsiteY9" fmla="*/ 126016 h 239839"/>
                <a:gd name="connsiteX10" fmla="*/ 154115 w 226790"/>
                <a:gd name="connsiteY10" fmla="*/ 239839 h 239839"/>
                <a:gd name="connsiteX11" fmla="*/ 226790 w 226790"/>
                <a:gd name="connsiteY11" fmla="*/ 239839 h 239839"/>
                <a:gd name="connsiteX12" fmla="*/ 226790 w 226790"/>
                <a:gd name="connsiteY12" fmla="*/ 111538 h 239839"/>
                <a:gd name="connsiteX13" fmla="*/ 139541 w 226790"/>
                <a:gd name="connsiteY13" fmla="*/ 95 h 23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26790" h="239839">
                  <a:moveTo>
                    <a:pt x="139446" y="0"/>
                  </a:moveTo>
                  <a:cubicBezTo>
                    <a:pt x="104108" y="0"/>
                    <a:pt x="80391" y="19431"/>
                    <a:pt x="70675" y="37814"/>
                  </a:cubicBezTo>
                  <a:lnTo>
                    <a:pt x="69723" y="37814"/>
                  </a:lnTo>
                  <a:lnTo>
                    <a:pt x="69723" y="5810"/>
                  </a:lnTo>
                  <a:lnTo>
                    <a:pt x="0" y="5810"/>
                  </a:lnTo>
                  <a:lnTo>
                    <a:pt x="0" y="239839"/>
                  </a:lnTo>
                  <a:lnTo>
                    <a:pt x="72676" y="239839"/>
                  </a:lnTo>
                  <a:lnTo>
                    <a:pt x="72676" y="124111"/>
                  </a:lnTo>
                  <a:cubicBezTo>
                    <a:pt x="72676" y="93631"/>
                    <a:pt x="78486" y="64008"/>
                    <a:pt x="116300" y="64008"/>
                  </a:cubicBezTo>
                  <a:cubicBezTo>
                    <a:pt x="154115" y="64008"/>
                    <a:pt x="154115" y="98869"/>
                    <a:pt x="154115" y="126016"/>
                  </a:cubicBezTo>
                  <a:lnTo>
                    <a:pt x="154115" y="239839"/>
                  </a:lnTo>
                  <a:lnTo>
                    <a:pt x="226790" y="239839"/>
                  </a:lnTo>
                  <a:lnTo>
                    <a:pt x="226790" y="111538"/>
                  </a:lnTo>
                  <a:cubicBezTo>
                    <a:pt x="226790" y="48577"/>
                    <a:pt x="213170" y="95"/>
                    <a:pt x="139541" y="95"/>
                  </a:cubicBezTo>
                  <a:close/>
                </a:path>
              </a:pathLst>
            </a:custGeom>
            <a:solidFill>
              <a:srgbClr val="FFFFFF"/>
            </a:solidFill>
            <a:ln w="9525" cap="flat">
              <a:noFill/>
              <a:prstDash val="solid"/>
              <a:miter/>
            </a:ln>
          </p:spPr>
          <p:txBody>
            <a:bodyPr rtlCol="0" anchor="ctr"/>
            <a:lstStyle/>
            <a:p>
              <a:endParaRPr lang="en-US"/>
            </a:p>
          </p:txBody>
        </p:sp>
        <p:sp>
          <p:nvSpPr>
            <p:cNvPr id="132" name="Freeform 131">
              <a:extLst>
                <a:ext uri="{FF2B5EF4-FFF2-40B4-BE49-F238E27FC236}">
                  <a16:creationId xmlns:a16="http://schemas.microsoft.com/office/drawing/2014/main" id="{D7235AA9-6C56-4AF4-5D5D-249E43C4A4B9}"/>
                </a:ext>
              </a:extLst>
            </p:cNvPr>
            <p:cNvSpPr/>
            <p:nvPr userDrawn="1"/>
          </p:nvSpPr>
          <p:spPr>
            <a:xfrm>
              <a:off x="8639104" y="1690572"/>
              <a:ext cx="1113317" cy="1113318"/>
            </a:xfrm>
            <a:custGeom>
              <a:avLst/>
              <a:gdLst>
                <a:gd name="connsiteX0" fmla="*/ 0 w 543305"/>
                <a:gd name="connsiteY0" fmla="*/ 0 h 543306"/>
                <a:gd name="connsiteX1" fmla="*/ 543306 w 543305"/>
                <a:gd name="connsiteY1" fmla="*/ 0 h 543306"/>
                <a:gd name="connsiteX2" fmla="*/ 543306 w 543305"/>
                <a:gd name="connsiteY2" fmla="*/ 543306 h 543306"/>
                <a:gd name="connsiteX3" fmla="*/ 0 w 543305"/>
                <a:gd name="connsiteY3" fmla="*/ 543306 h 543306"/>
              </a:gdLst>
              <a:ahLst/>
              <a:cxnLst>
                <a:cxn ang="0">
                  <a:pos x="connsiteX0" y="connsiteY0"/>
                </a:cxn>
                <a:cxn ang="0">
                  <a:pos x="connsiteX1" y="connsiteY1"/>
                </a:cxn>
                <a:cxn ang="0">
                  <a:pos x="connsiteX2" y="connsiteY2"/>
                </a:cxn>
                <a:cxn ang="0">
                  <a:pos x="connsiteX3" y="connsiteY3"/>
                </a:cxn>
              </a:cxnLst>
              <a:rect l="l" t="t" r="r" b="b"/>
              <a:pathLst>
                <a:path w="543305" h="543306">
                  <a:moveTo>
                    <a:pt x="0" y="0"/>
                  </a:moveTo>
                  <a:lnTo>
                    <a:pt x="543306" y="0"/>
                  </a:lnTo>
                  <a:lnTo>
                    <a:pt x="543306" y="543306"/>
                  </a:lnTo>
                  <a:lnTo>
                    <a:pt x="0" y="543306"/>
                  </a:lnTo>
                  <a:close/>
                </a:path>
              </a:pathLst>
            </a:custGeom>
            <a:solidFill>
              <a:srgbClr val="007934"/>
            </a:solidFill>
            <a:ln w="9525" cap="flat">
              <a:noFill/>
              <a:prstDash val="solid"/>
              <a:miter/>
            </a:ln>
          </p:spPr>
          <p:txBody>
            <a:bodyPr rtlCol="0" anchor="ctr"/>
            <a:lstStyle/>
            <a:p>
              <a:endParaRPr lang="en-US"/>
            </a:p>
          </p:txBody>
        </p:sp>
        <p:sp>
          <p:nvSpPr>
            <p:cNvPr id="133" name="Freeform 132">
              <a:extLst>
                <a:ext uri="{FF2B5EF4-FFF2-40B4-BE49-F238E27FC236}">
                  <a16:creationId xmlns:a16="http://schemas.microsoft.com/office/drawing/2014/main" id="{79F594E5-39F7-5122-ACD7-B01BB6AD6085}"/>
                </a:ext>
              </a:extLst>
            </p:cNvPr>
            <p:cNvSpPr/>
            <p:nvPr userDrawn="1"/>
          </p:nvSpPr>
          <p:spPr>
            <a:xfrm>
              <a:off x="9250999" y="2079375"/>
              <a:ext cx="335713" cy="335714"/>
            </a:xfrm>
            <a:custGeom>
              <a:avLst/>
              <a:gdLst>
                <a:gd name="connsiteX0" fmla="*/ 81915 w 163830"/>
                <a:gd name="connsiteY0" fmla="*/ 0 h 163830"/>
                <a:gd name="connsiteX1" fmla="*/ 0 w 163830"/>
                <a:gd name="connsiteY1" fmla="*/ 81915 h 163830"/>
                <a:gd name="connsiteX2" fmla="*/ 81915 w 163830"/>
                <a:gd name="connsiteY2" fmla="*/ 163830 h 163830"/>
                <a:gd name="connsiteX3" fmla="*/ 163830 w 163830"/>
                <a:gd name="connsiteY3" fmla="*/ 81915 h 163830"/>
                <a:gd name="connsiteX4" fmla="*/ 81915 w 163830"/>
                <a:gd name="connsiteY4" fmla="*/ 0 h 1638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830" h="163830">
                  <a:moveTo>
                    <a:pt x="81915" y="0"/>
                  </a:moveTo>
                  <a:cubicBezTo>
                    <a:pt x="36672" y="0"/>
                    <a:pt x="0" y="36671"/>
                    <a:pt x="0" y="81915"/>
                  </a:cubicBezTo>
                  <a:cubicBezTo>
                    <a:pt x="0" y="127159"/>
                    <a:pt x="36672" y="163830"/>
                    <a:pt x="81915" y="163830"/>
                  </a:cubicBezTo>
                  <a:cubicBezTo>
                    <a:pt x="127159" y="163830"/>
                    <a:pt x="163830" y="127159"/>
                    <a:pt x="163830" y="81915"/>
                  </a:cubicBezTo>
                  <a:cubicBezTo>
                    <a:pt x="163830" y="36671"/>
                    <a:pt x="127159" y="0"/>
                    <a:pt x="81915" y="0"/>
                  </a:cubicBezTo>
                  <a:close/>
                </a:path>
              </a:pathLst>
            </a:custGeom>
            <a:solidFill>
              <a:srgbClr val="FFFFFF"/>
            </a:solidFill>
            <a:ln w="9525" cap="flat">
              <a:noFill/>
              <a:prstDash val="solid"/>
              <a:miter/>
            </a:ln>
          </p:spPr>
          <p:txBody>
            <a:bodyPr rtlCol="0" anchor="ctr"/>
            <a:lstStyle/>
            <a:p>
              <a:endParaRPr lang="en-US"/>
            </a:p>
          </p:txBody>
        </p:sp>
        <p:sp>
          <p:nvSpPr>
            <p:cNvPr id="134" name="Freeform 133">
              <a:extLst>
                <a:ext uri="{FF2B5EF4-FFF2-40B4-BE49-F238E27FC236}">
                  <a16:creationId xmlns:a16="http://schemas.microsoft.com/office/drawing/2014/main" id="{9221A9C7-C6AD-0626-16DC-BE6C6F74C19B}"/>
                </a:ext>
              </a:extLst>
            </p:cNvPr>
            <p:cNvSpPr/>
            <p:nvPr userDrawn="1"/>
          </p:nvSpPr>
          <p:spPr>
            <a:xfrm>
              <a:off x="8804617" y="2079375"/>
              <a:ext cx="335713" cy="335711"/>
            </a:xfrm>
            <a:custGeom>
              <a:avLst/>
              <a:gdLst>
                <a:gd name="connsiteX0" fmla="*/ 163830 w 163830"/>
                <a:gd name="connsiteY0" fmla="*/ 81915 h 163829"/>
                <a:gd name="connsiteX1" fmla="*/ 81915 w 163830"/>
                <a:gd name="connsiteY1" fmla="*/ 163830 h 163829"/>
                <a:gd name="connsiteX2" fmla="*/ 1 w 163830"/>
                <a:gd name="connsiteY2" fmla="*/ 81915 h 163829"/>
                <a:gd name="connsiteX3" fmla="*/ 81915 w 163830"/>
                <a:gd name="connsiteY3" fmla="*/ 0 h 163829"/>
                <a:gd name="connsiteX4" fmla="*/ 163830 w 163830"/>
                <a:gd name="connsiteY4" fmla="*/ 81915 h 1638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830" h="163829">
                  <a:moveTo>
                    <a:pt x="163830" y="81915"/>
                  </a:moveTo>
                  <a:cubicBezTo>
                    <a:pt x="163830" y="127155"/>
                    <a:pt x="127156" y="163830"/>
                    <a:pt x="81915" y="163830"/>
                  </a:cubicBezTo>
                  <a:cubicBezTo>
                    <a:pt x="36675" y="163830"/>
                    <a:pt x="1" y="127155"/>
                    <a:pt x="1" y="81915"/>
                  </a:cubicBezTo>
                  <a:cubicBezTo>
                    <a:pt x="1" y="36675"/>
                    <a:pt x="36675" y="0"/>
                    <a:pt x="81915" y="0"/>
                  </a:cubicBezTo>
                  <a:cubicBezTo>
                    <a:pt x="127156" y="0"/>
                    <a:pt x="163830" y="36675"/>
                    <a:pt x="163830" y="81915"/>
                  </a:cubicBezTo>
                  <a:close/>
                </a:path>
              </a:pathLst>
            </a:custGeom>
            <a:solidFill>
              <a:srgbClr val="FFFFFF"/>
            </a:solidFill>
            <a:ln w="9525" cap="flat">
              <a:noFill/>
              <a:prstDash val="solid"/>
              <a:miter/>
            </a:ln>
          </p:spPr>
          <p:txBody>
            <a:bodyPr rtlCol="0" anchor="ctr"/>
            <a:lstStyle/>
            <a:p>
              <a:endParaRPr lang="en-US"/>
            </a:p>
          </p:txBody>
        </p:sp>
        <p:sp>
          <p:nvSpPr>
            <p:cNvPr id="135" name="Freeform 134">
              <a:extLst>
                <a:ext uri="{FF2B5EF4-FFF2-40B4-BE49-F238E27FC236}">
                  <a16:creationId xmlns:a16="http://schemas.microsoft.com/office/drawing/2014/main" id="{2857E51B-0F39-5587-5067-B466AAFF56CC}"/>
                </a:ext>
              </a:extLst>
            </p:cNvPr>
            <p:cNvSpPr/>
            <p:nvPr userDrawn="1"/>
          </p:nvSpPr>
          <p:spPr>
            <a:xfrm>
              <a:off x="3663327" y="1692523"/>
              <a:ext cx="1113318" cy="1113318"/>
            </a:xfrm>
            <a:custGeom>
              <a:avLst/>
              <a:gdLst>
                <a:gd name="connsiteX0" fmla="*/ 0 w 543306"/>
                <a:gd name="connsiteY0" fmla="*/ 0 h 543306"/>
                <a:gd name="connsiteX1" fmla="*/ 543306 w 543306"/>
                <a:gd name="connsiteY1" fmla="*/ 0 h 543306"/>
                <a:gd name="connsiteX2" fmla="*/ 543306 w 543306"/>
                <a:gd name="connsiteY2" fmla="*/ 543306 h 543306"/>
                <a:gd name="connsiteX3" fmla="*/ 0 w 543306"/>
                <a:gd name="connsiteY3" fmla="*/ 543306 h 543306"/>
              </a:gdLst>
              <a:ahLst/>
              <a:cxnLst>
                <a:cxn ang="0">
                  <a:pos x="connsiteX0" y="connsiteY0"/>
                </a:cxn>
                <a:cxn ang="0">
                  <a:pos x="connsiteX1" y="connsiteY1"/>
                </a:cxn>
                <a:cxn ang="0">
                  <a:pos x="connsiteX2" y="connsiteY2"/>
                </a:cxn>
                <a:cxn ang="0">
                  <a:pos x="connsiteX3" y="connsiteY3"/>
                </a:cxn>
              </a:cxnLst>
              <a:rect l="l" t="t" r="r" b="b"/>
              <a:pathLst>
                <a:path w="543306" h="543306">
                  <a:moveTo>
                    <a:pt x="0" y="0"/>
                  </a:moveTo>
                  <a:lnTo>
                    <a:pt x="543306" y="0"/>
                  </a:lnTo>
                  <a:lnTo>
                    <a:pt x="543306" y="543306"/>
                  </a:lnTo>
                  <a:lnTo>
                    <a:pt x="0" y="543306"/>
                  </a:lnTo>
                  <a:close/>
                </a:path>
              </a:pathLst>
            </a:custGeom>
            <a:solidFill>
              <a:srgbClr val="007934"/>
            </a:solidFill>
            <a:ln w="9525" cap="flat">
              <a:noFill/>
              <a:prstDash val="solid"/>
              <a:miter/>
            </a:ln>
          </p:spPr>
          <p:txBody>
            <a:bodyPr rtlCol="0" anchor="ctr"/>
            <a:lstStyle/>
            <a:p>
              <a:endParaRPr lang="en-US"/>
            </a:p>
          </p:txBody>
        </p:sp>
        <p:sp>
          <p:nvSpPr>
            <p:cNvPr id="136" name="Freeform 135">
              <a:extLst>
                <a:ext uri="{FF2B5EF4-FFF2-40B4-BE49-F238E27FC236}">
                  <a16:creationId xmlns:a16="http://schemas.microsoft.com/office/drawing/2014/main" id="{B9A5378C-3AD2-2975-4FF4-12CED3D169DD}"/>
                </a:ext>
              </a:extLst>
            </p:cNvPr>
            <p:cNvSpPr/>
            <p:nvPr userDrawn="1"/>
          </p:nvSpPr>
          <p:spPr>
            <a:xfrm>
              <a:off x="3867878" y="1889462"/>
              <a:ext cx="703825" cy="719246"/>
            </a:xfrm>
            <a:custGeom>
              <a:avLst/>
              <a:gdLst>
                <a:gd name="connsiteX0" fmla="*/ 204406 w 343471"/>
                <a:gd name="connsiteY0" fmla="*/ 148685 h 350996"/>
                <a:gd name="connsiteX1" fmla="*/ 332327 w 343471"/>
                <a:gd name="connsiteY1" fmla="*/ 0 h 350996"/>
                <a:gd name="connsiteX2" fmla="*/ 302038 w 343471"/>
                <a:gd name="connsiteY2" fmla="*/ 0 h 350996"/>
                <a:gd name="connsiteX3" fmla="*/ 190976 w 343471"/>
                <a:gd name="connsiteY3" fmla="*/ 129064 h 350996"/>
                <a:gd name="connsiteX4" fmla="*/ 102298 w 343471"/>
                <a:gd name="connsiteY4" fmla="*/ 0 h 350996"/>
                <a:gd name="connsiteX5" fmla="*/ 0 w 343471"/>
                <a:gd name="connsiteY5" fmla="*/ 0 h 350996"/>
                <a:gd name="connsiteX6" fmla="*/ 134112 w 343471"/>
                <a:gd name="connsiteY6" fmla="*/ 195167 h 350996"/>
                <a:gd name="connsiteX7" fmla="*/ 0 w 343471"/>
                <a:gd name="connsiteY7" fmla="*/ 350996 h 350996"/>
                <a:gd name="connsiteX8" fmla="*/ 30289 w 343471"/>
                <a:gd name="connsiteY8" fmla="*/ 350996 h 350996"/>
                <a:gd name="connsiteX9" fmla="*/ 147542 w 343471"/>
                <a:gd name="connsiteY9" fmla="*/ 214694 h 350996"/>
                <a:gd name="connsiteX10" fmla="*/ 241173 w 343471"/>
                <a:gd name="connsiteY10" fmla="*/ 350996 h 350996"/>
                <a:gd name="connsiteX11" fmla="*/ 343471 w 343471"/>
                <a:gd name="connsiteY11" fmla="*/ 350996 h 350996"/>
                <a:gd name="connsiteX12" fmla="*/ 204406 w 343471"/>
                <a:gd name="connsiteY12" fmla="*/ 148590 h 350996"/>
                <a:gd name="connsiteX13" fmla="*/ 204406 w 343471"/>
                <a:gd name="connsiteY13" fmla="*/ 148590 h 350996"/>
                <a:gd name="connsiteX14" fmla="*/ 162973 w 343471"/>
                <a:gd name="connsiteY14" fmla="*/ 196882 h 350996"/>
                <a:gd name="connsiteX15" fmla="*/ 149352 w 343471"/>
                <a:gd name="connsiteY15" fmla="*/ 177451 h 350996"/>
                <a:gd name="connsiteX16" fmla="*/ 41243 w 343471"/>
                <a:gd name="connsiteY16" fmla="*/ 22765 h 350996"/>
                <a:gd name="connsiteX17" fmla="*/ 87821 w 343471"/>
                <a:gd name="connsiteY17" fmla="*/ 22765 h 350996"/>
                <a:gd name="connsiteX18" fmla="*/ 175070 w 343471"/>
                <a:gd name="connsiteY18" fmla="*/ 147542 h 350996"/>
                <a:gd name="connsiteX19" fmla="*/ 188690 w 343471"/>
                <a:gd name="connsiteY19" fmla="*/ 166973 h 350996"/>
                <a:gd name="connsiteX20" fmla="*/ 302133 w 343471"/>
                <a:gd name="connsiteY20" fmla="*/ 329184 h 350996"/>
                <a:gd name="connsiteX21" fmla="*/ 255556 w 343471"/>
                <a:gd name="connsiteY21" fmla="*/ 329184 h 350996"/>
                <a:gd name="connsiteX22" fmla="*/ 162973 w 343471"/>
                <a:gd name="connsiteY22" fmla="*/ 196787 h 350996"/>
                <a:gd name="connsiteX23" fmla="*/ 162973 w 343471"/>
                <a:gd name="connsiteY23" fmla="*/ 196787 h 3509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43471" h="350996">
                  <a:moveTo>
                    <a:pt x="204406" y="148685"/>
                  </a:moveTo>
                  <a:lnTo>
                    <a:pt x="332327" y="0"/>
                  </a:lnTo>
                  <a:lnTo>
                    <a:pt x="302038" y="0"/>
                  </a:lnTo>
                  <a:lnTo>
                    <a:pt x="190976" y="129064"/>
                  </a:lnTo>
                  <a:lnTo>
                    <a:pt x="102298" y="0"/>
                  </a:lnTo>
                  <a:lnTo>
                    <a:pt x="0" y="0"/>
                  </a:lnTo>
                  <a:lnTo>
                    <a:pt x="134112" y="195167"/>
                  </a:lnTo>
                  <a:lnTo>
                    <a:pt x="0" y="350996"/>
                  </a:lnTo>
                  <a:lnTo>
                    <a:pt x="30289" y="350996"/>
                  </a:lnTo>
                  <a:lnTo>
                    <a:pt x="147542" y="214694"/>
                  </a:lnTo>
                  <a:lnTo>
                    <a:pt x="241173" y="350996"/>
                  </a:lnTo>
                  <a:lnTo>
                    <a:pt x="343471" y="350996"/>
                  </a:lnTo>
                  <a:lnTo>
                    <a:pt x="204406" y="148590"/>
                  </a:lnTo>
                  <a:lnTo>
                    <a:pt x="204406" y="148590"/>
                  </a:lnTo>
                  <a:close/>
                  <a:moveTo>
                    <a:pt x="162973" y="196882"/>
                  </a:moveTo>
                  <a:lnTo>
                    <a:pt x="149352" y="177451"/>
                  </a:lnTo>
                  <a:lnTo>
                    <a:pt x="41243" y="22765"/>
                  </a:lnTo>
                  <a:lnTo>
                    <a:pt x="87821" y="22765"/>
                  </a:lnTo>
                  <a:lnTo>
                    <a:pt x="175070" y="147542"/>
                  </a:lnTo>
                  <a:lnTo>
                    <a:pt x="188690" y="166973"/>
                  </a:lnTo>
                  <a:lnTo>
                    <a:pt x="302133" y="329184"/>
                  </a:lnTo>
                  <a:lnTo>
                    <a:pt x="255556" y="329184"/>
                  </a:lnTo>
                  <a:lnTo>
                    <a:pt x="162973" y="196787"/>
                  </a:lnTo>
                  <a:lnTo>
                    <a:pt x="162973" y="196787"/>
                  </a:lnTo>
                  <a:close/>
                </a:path>
              </a:pathLst>
            </a:custGeom>
            <a:solidFill>
              <a:srgbClr val="FFFFFF"/>
            </a:solidFill>
            <a:ln w="9525" cap="flat">
              <a:noFill/>
              <a:prstDash val="solid"/>
              <a:miter/>
            </a:ln>
          </p:spPr>
          <p:txBody>
            <a:bodyPr rtlCol="0" anchor="ctr"/>
            <a:lstStyle/>
            <a:p>
              <a:endParaRPr lang="en-US"/>
            </a:p>
          </p:txBody>
        </p:sp>
      </p:grpSp>
      <p:sp>
        <p:nvSpPr>
          <p:cNvPr id="2" name="Title 7">
            <a:extLst>
              <a:ext uri="{FF2B5EF4-FFF2-40B4-BE49-F238E27FC236}">
                <a16:creationId xmlns:a16="http://schemas.microsoft.com/office/drawing/2014/main" id="{DAE593DB-8ADA-2B81-0837-94D520E6318E}"/>
              </a:ext>
            </a:extLst>
          </p:cNvPr>
          <p:cNvSpPr>
            <a:spLocks noGrp="1"/>
          </p:cNvSpPr>
          <p:nvPr>
            <p:ph type="title" hasCustomPrompt="1"/>
          </p:nvPr>
        </p:nvSpPr>
        <p:spPr>
          <a:xfrm>
            <a:off x="314692" y="365125"/>
            <a:ext cx="11492432" cy="886397"/>
          </a:xfrm>
        </p:spPr>
        <p:txBody>
          <a:bodyPr/>
          <a:lstStyle/>
          <a:p>
            <a:r>
              <a:rPr lang="en-US" dirty="0"/>
              <a:t>Keep up with ORNL’s latest scientific discoveries, economic impacts, and solutions for energy and national security</a:t>
            </a:r>
          </a:p>
        </p:txBody>
      </p:sp>
    </p:spTree>
    <p:extLst>
      <p:ext uri="{BB962C8B-B14F-4D97-AF65-F5344CB8AC3E}">
        <p14:creationId xmlns:p14="http://schemas.microsoft.com/office/powerpoint/2010/main" val="28733716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 Custom Portrait Image">
    <p:spTree>
      <p:nvGrpSpPr>
        <p:cNvPr id="1" name=""/>
        <p:cNvGrpSpPr/>
        <p:nvPr/>
      </p:nvGrpSpPr>
      <p:grpSpPr>
        <a:xfrm>
          <a:off x="0" y="0"/>
          <a:ext cx="0" cy="0"/>
          <a:chOff x="0" y="0"/>
          <a:chExt cx="0" cy="0"/>
        </a:xfrm>
      </p:grpSpPr>
      <p:pic>
        <p:nvPicPr>
          <p:cNvPr id="7" name="Graphic 285">
            <a:extLst>
              <a:ext uri="{FF2B5EF4-FFF2-40B4-BE49-F238E27FC236}">
                <a16:creationId xmlns:a16="http://schemas.microsoft.com/office/drawing/2014/main" id="{B10B79AB-DA35-C9D9-2529-6A8AA0E50207}"/>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p:blipFill>
        <p:spPr>
          <a:xfrm rot="10800000">
            <a:off x="-1" y="0"/>
            <a:ext cx="6045200" cy="6858000"/>
          </a:xfrm>
          <a:prstGeom prst="rect">
            <a:avLst/>
          </a:prstGeom>
        </p:spPr>
      </p:pic>
      <p:sp>
        <p:nvSpPr>
          <p:cNvPr id="2" name="Title 1">
            <a:extLst>
              <a:ext uri="{FF2B5EF4-FFF2-40B4-BE49-F238E27FC236}">
                <a16:creationId xmlns:a16="http://schemas.microsoft.com/office/drawing/2014/main" id="{627FB722-2E40-971C-7B7A-5663B28FCDB7}"/>
              </a:ext>
            </a:extLst>
          </p:cNvPr>
          <p:cNvSpPr>
            <a:spLocks noGrp="1"/>
          </p:cNvSpPr>
          <p:nvPr>
            <p:ph type="ctrTitle" hasCustomPrompt="1"/>
          </p:nvPr>
        </p:nvSpPr>
        <p:spPr>
          <a:xfrm>
            <a:off x="897657" y="2292076"/>
            <a:ext cx="4465176" cy="997196"/>
          </a:xfrm>
        </p:spPr>
        <p:txBody>
          <a:bodyPr wrap="square" anchor="t" anchorCtr="0">
            <a:noAutofit/>
          </a:bodyPr>
          <a:lstStyle>
            <a:lvl1pPr algn="l">
              <a:spcBef>
                <a:spcPts val="1200"/>
              </a:spcBef>
              <a:spcAft>
                <a:spcPts val="60"/>
              </a:spcAft>
              <a:defRPr sz="3600" b="1">
                <a:solidFill>
                  <a:schemeClr val="bg1"/>
                </a:solidFill>
              </a:defRPr>
            </a:lvl1pPr>
          </a:lstStyle>
          <a:p>
            <a:r>
              <a:rPr lang="en-US" dirty="0"/>
              <a:t>Presentation Title (Text size no larger than 32pt)</a:t>
            </a:r>
          </a:p>
        </p:txBody>
      </p:sp>
      <p:sp>
        <p:nvSpPr>
          <p:cNvPr id="3" name="Subtitle 2">
            <a:extLst>
              <a:ext uri="{FF2B5EF4-FFF2-40B4-BE49-F238E27FC236}">
                <a16:creationId xmlns:a16="http://schemas.microsoft.com/office/drawing/2014/main" id="{34CCE055-46B1-6279-21B5-27B8352AB9EC}"/>
              </a:ext>
            </a:extLst>
          </p:cNvPr>
          <p:cNvSpPr>
            <a:spLocks noGrp="1"/>
          </p:cNvSpPr>
          <p:nvPr>
            <p:ph type="subTitle" idx="1" hasCustomPrompt="1"/>
          </p:nvPr>
        </p:nvSpPr>
        <p:spPr>
          <a:xfrm>
            <a:off x="897657" y="4019391"/>
            <a:ext cx="4465176" cy="193899"/>
          </a:xfrm>
        </p:spPr>
        <p:txBody>
          <a:bodyPr wrap="square" anchor="t" anchorCtr="0">
            <a:noAutofit/>
          </a:bodyPr>
          <a:lstStyle>
            <a:lvl1pPr marL="0" indent="0" algn="l">
              <a:spcBef>
                <a:spcPts val="1200"/>
              </a:spcBef>
              <a:spcAft>
                <a:spcPts val="60"/>
              </a:spcAft>
              <a:buNone/>
              <a:defRPr sz="1400" b="1"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PRESENTED BY</a:t>
            </a:r>
          </a:p>
        </p:txBody>
      </p:sp>
      <p:sp>
        <p:nvSpPr>
          <p:cNvPr id="1962" name="Text Placeholder 1961">
            <a:extLst>
              <a:ext uri="{FF2B5EF4-FFF2-40B4-BE49-F238E27FC236}">
                <a16:creationId xmlns:a16="http://schemas.microsoft.com/office/drawing/2014/main" id="{05A0F360-5E2B-1313-55AF-9056EF7E8BC2}"/>
              </a:ext>
            </a:extLst>
          </p:cNvPr>
          <p:cNvSpPr>
            <a:spLocks noGrp="1"/>
          </p:cNvSpPr>
          <p:nvPr>
            <p:ph type="body" sz="quarter" idx="14" hasCustomPrompt="1"/>
          </p:nvPr>
        </p:nvSpPr>
        <p:spPr>
          <a:xfrm>
            <a:off x="897657" y="1880997"/>
            <a:ext cx="4465176" cy="193899"/>
          </a:xfrm>
        </p:spPr>
        <p:txBody>
          <a:bodyPr wrap="square" anchor="t" anchorCtr="0">
            <a:noAutofit/>
          </a:bodyPr>
          <a:lstStyle>
            <a:lvl1pPr marL="0" indent="0" algn="l">
              <a:spcBef>
                <a:spcPts val="1200"/>
              </a:spcBef>
              <a:spcAft>
                <a:spcPts val="60"/>
              </a:spcAft>
              <a:buNone/>
              <a:defRPr sz="1400" b="0" i="0" spc="150" baseline="0">
                <a:solidFill>
                  <a:schemeClr val="bg1"/>
                </a:solidFill>
                <a:latin typeface="+mn-lt"/>
                <a:ea typeface="Roboto Light" panose="02000000000000000000" pitchFamily="2" charset="0"/>
              </a:defRPr>
            </a:lvl1pPr>
            <a:lvl2pPr marL="457200" indent="0" algn="ctr">
              <a:buNone/>
              <a:defRPr sz="1400">
                <a:solidFill>
                  <a:schemeClr val="bg1"/>
                </a:solidFill>
              </a:defRPr>
            </a:lvl2pPr>
            <a:lvl3pPr marL="914400" indent="0" algn="ctr">
              <a:buNone/>
              <a:defRPr sz="1400">
                <a:solidFill>
                  <a:schemeClr val="bg1"/>
                </a:solidFill>
              </a:defRPr>
            </a:lvl3pPr>
            <a:lvl4pPr marL="1371600" indent="0" algn="ctr">
              <a:buNone/>
              <a:defRPr sz="1400">
                <a:solidFill>
                  <a:schemeClr val="bg1"/>
                </a:solidFill>
              </a:defRPr>
            </a:lvl4pPr>
            <a:lvl5pPr marL="1828800" indent="0" algn="ctr">
              <a:buNone/>
              <a:defRPr sz="1400">
                <a:solidFill>
                  <a:schemeClr val="bg1"/>
                </a:solidFill>
              </a:defRPr>
            </a:lvl5pPr>
          </a:lstStyle>
          <a:p>
            <a:pPr lvl="0"/>
            <a:r>
              <a:rPr lang="en-US" dirty="0"/>
              <a:t>MONTH XX, XXXX | LOCATION</a:t>
            </a:r>
          </a:p>
        </p:txBody>
      </p:sp>
      <p:sp>
        <p:nvSpPr>
          <p:cNvPr id="1964" name="Text Placeholder 1963">
            <a:extLst>
              <a:ext uri="{FF2B5EF4-FFF2-40B4-BE49-F238E27FC236}">
                <a16:creationId xmlns:a16="http://schemas.microsoft.com/office/drawing/2014/main" id="{D8874D39-76D3-2E6D-F8DD-E0676BF138C5}"/>
              </a:ext>
            </a:extLst>
          </p:cNvPr>
          <p:cNvSpPr>
            <a:spLocks noGrp="1"/>
          </p:cNvSpPr>
          <p:nvPr>
            <p:ph type="body" sz="quarter" idx="15" hasCustomPrompt="1"/>
          </p:nvPr>
        </p:nvSpPr>
        <p:spPr>
          <a:xfrm>
            <a:off x="897657" y="4371534"/>
            <a:ext cx="4465176" cy="332399"/>
          </a:xfrm>
        </p:spPr>
        <p:txBody>
          <a:bodyPr wrap="square" anchor="t" anchorCtr="0">
            <a:noAutofit/>
          </a:bodyPr>
          <a:lstStyle>
            <a:lvl1pPr marL="0" indent="0" algn="l">
              <a:spcBef>
                <a:spcPts val="1200"/>
              </a:spcBef>
              <a:spcAft>
                <a:spcPts val="60"/>
              </a:spcAft>
              <a:buNone/>
              <a:defRPr sz="2400" b="0" i="0">
                <a:solidFill>
                  <a:schemeClr val="bg1"/>
                </a:solidFill>
                <a:latin typeface="Roboto Light" panose="02000000000000000000" pitchFamily="2" charset="0"/>
                <a:ea typeface="Roboto Light" panose="02000000000000000000" pitchFamily="2" charset="0"/>
              </a:defRPr>
            </a:lvl1pPr>
            <a:lvl2pPr marL="457200" indent="0" algn="ctr">
              <a:buNone/>
              <a:defRPr sz="2400">
                <a:solidFill>
                  <a:schemeClr val="bg1"/>
                </a:solidFill>
              </a:defRPr>
            </a:lvl2pPr>
            <a:lvl3pPr marL="914400" indent="0" algn="ctr">
              <a:buNone/>
              <a:defRPr sz="2400">
                <a:solidFill>
                  <a:schemeClr val="bg1"/>
                </a:solidFill>
              </a:defRPr>
            </a:lvl3pPr>
            <a:lvl4pPr marL="1371600" indent="0" algn="ctr">
              <a:buNone/>
              <a:defRPr sz="2400">
                <a:solidFill>
                  <a:schemeClr val="bg1"/>
                </a:solidFill>
              </a:defRPr>
            </a:lvl4pPr>
            <a:lvl5pPr marL="1828800" indent="0" algn="ctr">
              <a:buNone/>
              <a:defRPr sz="2400">
                <a:solidFill>
                  <a:schemeClr val="bg1"/>
                </a:solidFill>
              </a:defRPr>
            </a:lvl5pPr>
          </a:lstStyle>
          <a:p>
            <a:pPr lvl="0"/>
            <a:r>
              <a:rPr lang="en-US" dirty="0"/>
              <a:t>First Name, Last Name</a:t>
            </a:r>
          </a:p>
        </p:txBody>
      </p:sp>
      <p:sp>
        <p:nvSpPr>
          <p:cNvPr id="8" name="Rectangle 7">
            <a:extLst>
              <a:ext uri="{FF2B5EF4-FFF2-40B4-BE49-F238E27FC236}">
                <a16:creationId xmlns:a16="http://schemas.microsoft.com/office/drawing/2014/main" id="{C565AA18-2C89-EB56-1919-13EF35EFFBC8}"/>
              </a:ext>
            </a:extLst>
          </p:cNvPr>
          <p:cNvSpPr/>
          <p:nvPr userDrawn="1"/>
        </p:nvSpPr>
        <p:spPr>
          <a:xfrm>
            <a:off x="897656" y="3793881"/>
            <a:ext cx="854364" cy="71915"/>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Text Placeholder 47">
            <a:extLst>
              <a:ext uri="{FF2B5EF4-FFF2-40B4-BE49-F238E27FC236}">
                <a16:creationId xmlns:a16="http://schemas.microsoft.com/office/drawing/2014/main" id="{894AF511-2F91-5CEA-AAAB-75308FF6C4DB}"/>
              </a:ext>
            </a:extLst>
          </p:cNvPr>
          <p:cNvSpPr>
            <a:spLocks noGrp="1"/>
          </p:cNvSpPr>
          <p:nvPr>
            <p:ph type="body" sz="quarter" idx="17" hasCustomPrompt="1"/>
          </p:nvPr>
        </p:nvSpPr>
        <p:spPr>
          <a:xfrm>
            <a:off x="897657" y="4881013"/>
            <a:ext cx="4465176" cy="246221"/>
          </a:xfrm>
        </p:spPr>
        <p:txBody>
          <a:bodyPr wrap="square" anchor="t" anchorCtr="0">
            <a:noAutofit/>
          </a:bodyPr>
          <a:lstStyle>
            <a:lvl1pPr marL="0" indent="0" algn="l">
              <a:lnSpc>
                <a:spcPct val="100000"/>
              </a:lnSpc>
              <a:spcBef>
                <a:spcPts val="1200"/>
              </a:spcBef>
              <a:spcAft>
                <a:spcPts val="60"/>
              </a:spcAft>
              <a:buNone/>
              <a:defRPr sz="1600" b="0" i="0">
                <a:solidFill>
                  <a:schemeClr val="bg1"/>
                </a:solidFill>
                <a:latin typeface="+mn-lt"/>
                <a:ea typeface="Roboto Light" panose="02000000000000000000" pitchFamily="2" charset="0"/>
              </a:defRPr>
            </a:lvl1pPr>
            <a:lvl2pPr marL="457200" indent="0" algn="ctr">
              <a:buNone/>
              <a:defRPr sz="1600" b="0" i="0">
                <a:solidFill>
                  <a:schemeClr val="bg1"/>
                </a:solidFill>
                <a:latin typeface="Roboto Light" panose="02000000000000000000" pitchFamily="2" charset="0"/>
                <a:ea typeface="Roboto Light" panose="02000000000000000000" pitchFamily="2" charset="0"/>
              </a:defRPr>
            </a:lvl2pPr>
            <a:lvl3pPr marL="914400" indent="0" algn="ctr">
              <a:buNone/>
              <a:defRPr sz="1600" b="0" i="0">
                <a:solidFill>
                  <a:schemeClr val="bg1"/>
                </a:solidFill>
                <a:latin typeface="Roboto Light" panose="02000000000000000000" pitchFamily="2" charset="0"/>
                <a:ea typeface="Roboto Light" panose="02000000000000000000" pitchFamily="2" charset="0"/>
              </a:defRPr>
            </a:lvl3pPr>
            <a:lvl4pPr marL="1371600" indent="0" algn="ctr">
              <a:buNone/>
              <a:defRPr sz="1600" b="0" i="0">
                <a:solidFill>
                  <a:schemeClr val="bg1"/>
                </a:solidFill>
                <a:latin typeface="Roboto Light" panose="02000000000000000000" pitchFamily="2" charset="0"/>
                <a:ea typeface="Roboto Light" panose="02000000000000000000" pitchFamily="2" charset="0"/>
              </a:defRPr>
            </a:lvl4pPr>
            <a:lvl5pPr marL="1828800" indent="0" algn="ctr">
              <a:buNone/>
              <a:defRPr sz="1600" b="0" i="0">
                <a:solidFill>
                  <a:schemeClr val="bg1"/>
                </a:solidFill>
                <a:latin typeface="Roboto Light" panose="02000000000000000000" pitchFamily="2" charset="0"/>
                <a:ea typeface="Roboto Light" panose="02000000000000000000" pitchFamily="2" charset="0"/>
              </a:defRPr>
            </a:lvl5pPr>
          </a:lstStyle>
          <a:p>
            <a:pPr lvl="0"/>
            <a:r>
              <a:rPr lang="en-US" dirty="0"/>
              <a:t>Presenter Affiliation</a:t>
            </a:r>
          </a:p>
        </p:txBody>
      </p:sp>
      <p:sp>
        <p:nvSpPr>
          <p:cNvPr id="9" name="Picture Placeholder 8">
            <a:extLst>
              <a:ext uri="{FF2B5EF4-FFF2-40B4-BE49-F238E27FC236}">
                <a16:creationId xmlns:a16="http://schemas.microsoft.com/office/drawing/2014/main" id="{63D2D23A-F403-7E2C-7D24-BA0C3B867C3E}"/>
              </a:ext>
            </a:extLst>
          </p:cNvPr>
          <p:cNvSpPr>
            <a:spLocks noGrp="1"/>
          </p:cNvSpPr>
          <p:nvPr>
            <p:ph type="pic" sz="quarter" idx="18"/>
          </p:nvPr>
        </p:nvSpPr>
        <p:spPr>
          <a:xfrm>
            <a:off x="6045200" y="0"/>
            <a:ext cx="6146800" cy="6858000"/>
          </a:xfrm>
        </p:spPr>
        <p:txBody>
          <a:bodyPr/>
          <a:lstStyle/>
          <a:p>
            <a:r>
              <a:rPr lang="en-US"/>
              <a:t>Click icon to add picture</a:t>
            </a:r>
          </a:p>
        </p:txBody>
      </p:sp>
      <p:pic>
        <p:nvPicPr>
          <p:cNvPr id="4" name="Graphic 3">
            <a:extLst>
              <a:ext uri="{FF2B5EF4-FFF2-40B4-BE49-F238E27FC236}">
                <a16:creationId xmlns:a16="http://schemas.microsoft.com/office/drawing/2014/main" id="{D32A73F0-167E-610D-E038-566618F01F9F}"/>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928070" y="783630"/>
            <a:ext cx="1780479" cy="428014"/>
          </a:xfrm>
          <a:prstGeom prst="rect">
            <a:avLst/>
          </a:prstGeom>
        </p:spPr>
      </p:pic>
      <p:grpSp>
        <p:nvGrpSpPr>
          <p:cNvPr id="5" name="Group 4">
            <a:extLst>
              <a:ext uri="{FF2B5EF4-FFF2-40B4-BE49-F238E27FC236}">
                <a16:creationId xmlns:a16="http://schemas.microsoft.com/office/drawing/2014/main" id="{5F2EFFC1-8D00-2422-39D7-701FD30A5CDF}"/>
              </a:ext>
            </a:extLst>
          </p:cNvPr>
          <p:cNvGrpSpPr/>
          <p:nvPr userDrawn="1"/>
        </p:nvGrpSpPr>
        <p:grpSpPr>
          <a:xfrm>
            <a:off x="859536" y="6108192"/>
            <a:ext cx="4556510" cy="438912"/>
            <a:chOff x="859536" y="6108192"/>
            <a:chExt cx="4556510" cy="438912"/>
          </a:xfrm>
        </p:grpSpPr>
        <p:sp>
          <p:nvSpPr>
            <p:cNvPr id="6" name="TextBox 5">
              <a:extLst>
                <a:ext uri="{FF2B5EF4-FFF2-40B4-BE49-F238E27FC236}">
                  <a16:creationId xmlns:a16="http://schemas.microsoft.com/office/drawing/2014/main" id="{A97F60E2-2A56-9EB3-6B56-9299A963E1AB}"/>
                </a:ext>
              </a:extLst>
            </p:cNvPr>
            <p:cNvSpPr txBox="1"/>
            <p:nvPr userDrawn="1"/>
          </p:nvSpPr>
          <p:spPr>
            <a:xfrm>
              <a:off x="2368064" y="6156068"/>
              <a:ext cx="3047982" cy="369332"/>
            </a:xfrm>
            <a:prstGeom prst="rect">
              <a:avLst/>
            </a:prstGeom>
            <a:noFill/>
          </p:spPr>
          <p:txBody>
            <a:bodyPr wrap="square" lIns="182880" rtlCol="0">
              <a:spAutoFit/>
            </a:bodyPr>
            <a:lstStyle/>
            <a:p>
              <a:r>
                <a:rPr lang="en-US" sz="900" b="0" dirty="0">
                  <a:solidFill>
                    <a:schemeClr val="bg1"/>
                  </a:solidFill>
                  <a:latin typeface="Roboto" panose="02000000000000000000" pitchFamily="2" charset="0"/>
                  <a:ea typeface="Roboto" panose="02000000000000000000" pitchFamily="2" charset="0"/>
                </a:rPr>
                <a:t>ORNL IS MANAGED BY UT-BATTELLE LLC </a:t>
              </a:r>
              <a:br>
                <a:rPr lang="en-US" sz="900" b="0" dirty="0">
                  <a:solidFill>
                    <a:schemeClr val="bg1"/>
                  </a:solidFill>
                  <a:latin typeface="Roboto" panose="02000000000000000000" pitchFamily="2" charset="0"/>
                  <a:ea typeface="Roboto" panose="02000000000000000000" pitchFamily="2" charset="0"/>
                </a:rPr>
              </a:br>
              <a:r>
                <a:rPr lang="en-US" sz="900" b="0" dirty="0">
                  <a:solidFill>
                    <a:schemeClr val="bg1"/>
                  </a:solidFill>
                  <a:latin typeface="Roboto" panose="02000000000000000000" pitchFamily="2" charset="0"/>
                  <a:ea typeface="Roboto" panose="02000000000000000000" pitchFamily="2" charset="0"/>
                </a:rPr>
                <a:t>FOR THE US DEPARTMENT OF ENERGY</a:t>
              </a:r>
            </a:p>
          </p:txBody>
        </p:sp>
        <p:pic>
          <p:nvPicPr>
            <p:cNvPr id="10" name="Picture 9" descr="Text&#10;&#10;AI-generated content may be incorrect.">
              <a:extLst>
                <a:ext uri="{FF2B5EF4-FFF2-40B4-BE49-F238E27FC236}">
                  <a16:creationId xmlns:a16="http://schemas.microsoft.com/office/drawing/2014/main" id="{E05B343D-85E7-C42A-D96E-37A8AB109C5E}"/>
                </a:ext>
              </a:extLst>
            </p:cNvPr>
            <p:cNvPicPr>
              <a:picLocks noChangeAspect="1"/>
            </p:cNvPicPr>
            <p:nvPr userDrawn="1"/>
          </p:nvPicPr>
          <p:blipFill>
            <a:blip r:embed="rId5"/>
            <a:stretch>
              <a:fillRect/>
            </a:stretch>
          </p:blipFill>
          <p:spPr>
            <a:xfrm>
              <a:off x="859536" y="6108192"/>
              <a:ext cx="1528065" cy="438912"/>
            </a:xfrm>
            <a:prstGeom prst="rect">
              <a:avLst/>
            </a:prstGeom>
          </p:spPr>
        </p:pic>
      </p:grpSp>
    </p:spTree>
    <p:extLst>
      <p:ext uri="{BB962C8B-B14F-4D97-AF65-F5344CB8AC3E}">
        <p14:creationId xmlns:p14="http://schemas.microsoft.com/office/powerpoint/2010/main" val="354013395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Conclusion | Logo">
    <p:spTree>
      <p:nvGrpSpPr>
        <p:cNvPr id="1" name=""/>
        <p:cNvGrpSpPr/>
        <p:nvPr/>
      </p:nvGrpSpPr>
      <p:grpSpPr>
        <a:xfrm>
          <a:off x="0" y="0"/>
          <a:ext cx="0" cy="0"/>
          <a:chOff x="0" y="0"/>
          <a:chExt cx="0" cy="0"/>
        </a:xfrm>
      </p:grpSpPr>
      <p:pic>
        <p:nvPicPr>
          <p:cNvPr id="3" name="Graphic 285">
            <a:extLst>
              <a:ext uri="{FF2B5EF4-FFF2-40B4-BE49-F238E27FC236}">
                <a16:creationId xmlns:a16="http://schemas.microsoft.com/office/drawing/2014/main" id="{89B1F087-DF83-09A8-95A1-156B3E903116}"/>
              </a:ext>
            </a:extLst>
          </p:cNvPr>
          <p:cNvPicPr>
            <a:picLocks noChangeAspect="1"/>
          </p:cNvPicPr>
          <p:nvPr userDrawn="1"/>
        </p:nvPicPr>
        <p:blipFill>
          <a:blip r:embed="rId2"/>
          <a:srcRect/>
          <a:stretch/>
        </p:blipFill>
        <p:spPr>
          <a:xfrm>
            <a:off x="0" y="0"/>
            <a:ext cx="12192000" cy="6858000"/>
          </a:xfrm>
          <a:prstGeom prst="rect">
            <a:avLst/>
          </a:prstGeom>
        </p:spPr>
      </p:pic>
      <p:pic>
        <p:nvPicPr>
          <p:cNvPr id="37" name="Graphic 36">
            <a:extLst>
              <a:ext uri="{FF2B5EF4-FFF2-40B4-BE49-F238E27FC236}">
                <a16:creationId xmlns:a16="http://schemas.microsoft.com/office/drawing/2014/main" id="{5CAC3282-DC62-4A2A-767F-48373E113E97}"/>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3209255" y="2735048"/>
            <a:ext cx="5773490" cy="1387904"/>
          </a:xfrm>
          <a:prstGeom prst="rect">
            <a:avLst/>
          </a:prstGeom>
        </p:spPr>
      </p:pic>
      <p:grpSp>
        <p:nvGrpSpPr>
          <p:cNvPr id="4" name="Group 3">
            <a:extLst>
              <a:ext uri="{FF2B5EF4-FFF2-40B4-BE49-F238E27FC236}">
                <a16:creationId xmlns:a16="http://schemas.microsoft.com/office/drawing/2014/main" id="{3CBD199E-AAB8-C86C-7065-B0DAAC996DDA}"/>
              </a:ext>
            </a:extLst>
          </p:cNvPr>
          <p:cNvGrpSpPr/>
          <p:nvPr userDrawn="1"/>
        </p:nvGrpSpPr>
        <p:grpSpPr>
          <a:xfrm>
            <a:off x="4217981" y="6109219"/>
            <a:ext cx="4556510" cy="438912"/>
            <a:chOff x="859536" y="6108192"/>
            <a:chExt cx="4556510" cy="438912"/>
          </a:xfrm>
        </p:grpSpPr>
        <p:sp>
          <p:nvSpPr>
            <p:cNvPr id="7" name="TextBox 6">
              <a:extLst>
                <a:ext uri="{FF2B5EF4-FFF2-40B4-BE49-F238E27FC236}">
                  <a16:creationId xmlns:a16="http://schemas.microsoft.com/office/drawing/2014/main" id="{97197F97-DD05-46DC-A43C-9A85A489A4DD}"/>
                </a:ext>
              </a:extLst>
            </p:cNvPr>
            <p:cNvSpPr txBox="1"/>
            <p:nvPr userDrawn="1"/>
          </p:nvSpPr>
          <p:spPr>
            <a:xfrm>
              <a:off x="2368064" y="6156068"/>
              <a:ext cx="3047982" cy="369332"/>
            </a:xfrm>
            <a:prstGeom prst="rect">
              <a:avLst/>
            </a:prstGeom>
            <a:noFill/>
          </p:spPr>
          <p:txBody>
            <a:bodyPr wrap="square" lIns="182880" rtlCol="0">
              <a:spAutoFit/>
            </a:bodyPr>
            <a:lstStyle/>
            <a:p>
              <a:r>
                <a:rPr lang="en-US" sz="900" b="0" dirty="0">
                  <a:solidFill>
                    <a:schemeClr val="bg1"/>
                  </a:solidFill>
                  <a:latin typeface="Roboto" panose="02000000000000000000" pitchFamily="2" charset="0"/>
                  <a:ea typeface="Roboto" panose="02000000000000000000" pitchFamily="2" charset="0"/>
                </a:rPr>
                <a:t>ORNL IS MANAGED BY UT-BATTELLE LLC </a:t>
              </a:r>
              <a:br>
                <a:rPr lang="en-US" sz="900" b="0" dirty="0">
                  <a:solidFill>
                    <a:schemeClr val="bg1"/>
                  </a:solidFill>
                  <a:latin typeface="Roboto" panose="02000000000000000000" pitchFamily="2" charset="0"/>
                  <a:ea typeface="Roboto" panose="02000000000000000000" pitchFamily="2" charset="0"/>
                </a:rPr>
              </a:br>
              <a:r>
                <a:rPr lang="en-US" sz="900" b="0" dirty="0">
                  <a:solidFill>
                    <a:schemeClr val="bg1"/>
                  </a:solidFill>
                  <a:latin typeface="Roboto" panose="02000000000000000000" pitchFamily="2" charset="0"/>
                  <a:ea typeface="Roboto" panose="02000000000000000000" pitchFamily="2" charset="0"/>
                </a:rPr>
                <a:t>FOR THE US DEPARTMENT OF ENERGY</a:t>
              </a:r>
            </a:p>
          </p:txBody>
        </p:sp>
        <p:pic>
          <p:nvPicPr>
            <p:cNvPr id="8" name="Picture 7" descr="Text&#10;&#10;AI-generated content may be incorrect.">
              <a:extLst>
                <a:ext uri="{FF2B5EF4-FFF2-40B4-BE49-F238E27FC236}">
                  <a16:creationId xmlns:a16="http://schemas.microsoft.com/office/drawing/2014/main" id="{CCDFDBFA-B5E9-EA5B-FE47-B868EED9A8DE}"/>
                </a:ext>
              </a:extLst>
            </p:cNvPr>
            <p:cNvPicPr>
              <a:picLocks noChangeAspect="1"/>
            </p:cNvPicPr>
            <p:nvPr userDrawn="1"/>
          </p:nvPicPr>
          <p:blipFill>
            <a:blip r:embed="rId5"/>
            <a:stretch>
              <a:fillRect/>
            </a:stretch>
          </p:blipFill>
          <p:spPr>
            <a:xfrm>
              <a:off x="859536" y="6108192"/>
              <a:ext cx="1528065" cy="438912"/>
            </a:xfrm>
            <a:prstGeom prst="rect">
              <a:avLst/>
            </a:prstGeom>
          </p:spPr>
        </p:pic>
      </p:grpSp>
    </p:spTree>
    <p:extLst>
      <p:ext uri="{BB962C8B-B14F-4D97-AF65-F5344CB8AC3E}">
        <p14:creationId xmlns:p14="http://schemas.microsoft.com/office/powerpoint/2010/main" val="175415478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1-Image series">
    <p:spTree>
      <p:nvGrpSpPr>
        <p:cNvPr id="1" name=""/>
        <p:cNvGrpSpPr/>
        <p:nvPr/>
      </p:nvGrpSpPr>
      <p:grpSpPr>
        <a:xfrm>
          <a:off x="0" y="0"/>
          <a:ext cx="0" cy="0"/>
          <a:chOff x="0" y="0"/>
          <a:chExt cx="0" cy="0"/>
        </a:xfrm>
      </p:grpSpPr>
      <p:sp>
        <p:nvSpPr>
          <p:cNvPr id="118" name="Picture Placeholder 117">
            <a:extLst>
              <a:ext uri="{FF2B5EF4-FFF2-40B4-BE49-F238E27FC236}">
                <a16:creationId xmlns:a16="http://schemas.microsoft.com/office/drawing/2014/main" id="{FCAA6D76-9D9F-EEEC-3A19-B8672A58A5A7}"/>
              </a:ext>
            </a:extLst>
          </p:cNvPr>
          <p:cNvSpPr>
            <a:spLocks noGrp="1"/>
          </p:cNvSpPr>
          <p:nvPr>
            <p:ph type="pic" sz="quarter" idx="13"/>
          </p:nvPr>
        </p:nvSpPr>
        <p:spPr>
          <a:xfrm>
            <a:off x="7645400" y="-6350"/>
            <a:ext cx="4546600" cy="2155825"/>
          </a:xfrm>
          <a:solidFill>
            <a:schemeClr val="bg2"/>
          </a:solidFill>
        </p:spPr>
        <p:txBody>
          <a:bodyPr/>
          <a:lstStyle/>
          <a:p>
            <a:r>
              <a:rPr lang="en-US"/>
              <a:t>Click icon to add picture</a:t>
            </a:r>
          </a:p>
        </p:txBody>
      </p:sp>
      <p:sp>
        <p:nvSpPr>
          <p:cNvPr id="121" name="Picture Placeholder 120">
            <a:extLst>
              <a:ext uri="{FF2B5EF4-FFF2-40B4-BE49-F238E27FC236}">
                <a16:creationId xmlns:a16="http://schemas.microsoft.com/office/drawing/2014/main" id="{374474B3-1A16-3799-2DA6-5E1F9B62F1F2}"/>
              </a:ext>
            </a:extLst>
          </p:cNvPr>
          <p:cNvSpPr>
            <a:spLocks noGrp="1"/>
          </p:cNvSpPr>
          <p:nvPr>
            <p:ph type="pic" sz="quarter" idx="14"/>
          </p:nvPr>
        </p:nvSpPr>
        <p:spPr>
          <a:xfrm>
            <a:off x="7645400" y="2352675"/>
            <a:ext cx="4546600" cy="2149475"/>
          </a:xfrm>
          <a:solidFill>
            <a:schemeClr val="bg2"/>
          </a:solidFill>
        </p:spPr>
        <p:txBody>
          <a:bodyPr/>
          <a:lstStyle/>
          <a:p>
            <a:r>
              <a:rPr lang="en-US"/>
              <a:t>Click icon to add picture</a:t>
            </a:r>
          </a:p>
        </p:txBody>
      </p:sp>
      <p:sp>
        <p:nvSpPr>
          <p:cNvPr id="123" name="Picture Placeholder 122">
            <a:extLst>
              <a:ext uri="{FF2B5EF4-FFF2-40B4-BE49-F238E27FC236}">
                <a16:creationId xmlns:a16="http://schemas.microsoft.com/office/drawing/2014/main" id="{0285EA67-185C-FA9B-F112-0DEA71BAF9A1}"/>
              </a:ext>
            </a:extLst>
          </p:cNvPr>
          <p:cNvSpPr>
            <a:spLocks noGrp="1"/>
          </p:cNvSpPr>
          <p:nvPr>
            <p:ph type="pic" sz="quarter" idx="15"/>
          </p:nvPr>
        </p:nvSpPr>
        <p:spPr>
          <a:xfrm>
            <a:off x="7645400" y="4703763"/>
            <a:ext cx="4546600" cy="2154237"/>
          </a:xfrm>
          <a:solidFill>
            <a:schemeClr val="bg2"/>
          </a:solidFill>
        </p:spPr>
        <p:txBody>
          <a:bodyPr/>
          <a:lstStyle/>
          <a:p>
            <a:r>
              <a:rPr lang="en-US"/>
              <a:t>Click icon to add picture</a:t>
            </a:r>
          </a:p>
        </p:txBody>
      </p:sp>
      <p:sp>
        <p:nvSpPr>
          <p:cNvPr id="2" name="Title 1">
            <a:extLst>
              <a:ext uri="{FF2B5EF4-FFF2-40B4-BE49-F238E27FC236}">
                <a16:creationId xmlns:a16="http://schemas.microsoft.com/office/drawing/2014/main" id="{265D5DB1-B0F4-39A7-9E5F-343BB17944E4}"/>
              </a:ext>
            </a:extLst>
          </p:cNvPr>
          <p:cNvSpPr>
            <a:spLocks noGrp="1"/>
          </p:cNvSpPr>
          <p:nvPr>
            <p:ph type="title" hasCustomPrompt="1"/>
          </p:nvPr>
        </p:nvSpPr>
        <p:spPr>
          <a:xfrm>
            <a:off x="314693" y="365125"/>
            <a:ext cx="6736022" cy="1006475"/>
          </a:xfrm>
        </p:spPr>
        <p:txBody>
          <a:bodyPr>
            <a:noAutofit/>
          </a:bodyPr>
          <a:lstStyle>
            <a:lvl1pPr>
              <a:defRPr b="1">
                <a:solidFill>
                  <a:schemeClr val="tx1"/>
                </a:solidFill>
              </a:defRPr>
            </a:lvl1pPr>
          </a:lstStyle>
          <a:p>
            <a:r>
              <a:rPr lang="en-US" dirty="0"/>
              <a:t>One-sentence headline stating </a:t>
            </a:r>
            <a:br>
              <a:rPr lang="en-US" dirty="0"/>
            </a:br>
            <a:r>
              <a:rPr lang="en-US" dirty="0"/>
              <a:t>the main takeaway message </a:t>
            </a:r>
          </a:p>
        </p:txBody>
      </p:sp>
      <p:sp>
        <p:nvSpPr>
          <p:cNvPr id="113" name="Text Placeholder 112">
            <a:extLst>
              <a:ext uri="{FF2B5EF4-FFF2-40B4-BE49-F238E27FC236}">
                <a16:creationId xmlns:a16="http://schemas.microsoft.com/office/drawing/2014/main" id="{561B3BD0-8400-FE4A-5A3F-210329D8A10F}"/>
              </a:ext>
            </a:extLst>
          </p:cNvPr>
          <p:cNvSpPr>
            <a:spLocks noGrp="1"/>
          </p:cNvSpPr>
          <p:nvPr>
            <p:ph type="body" sz="quarter" idx="12" hasCustomPrompt="1"/>
          </p:nvPr>
        </p:nvSpPr>
        <p:spPr>
          <a:xfrm>
            <a:off x="314693" y="1817559"/>
            <a:ext cx="6763894" cy="4324823"/>
          </a:xfrm>
        </p:spPr>
        <p:txBody>
          <a:bodyPr>
            <a:noAutofit/>
          </a:bodyPr>
          <a:lstStyle>
            <a:lvl1pPr marL="0" indent="0">
              <a:buNone/>
              <a:defRPr sz="2000">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r>
              <a:rPr lang="en-US" dirty="0"/>
              <a:t>Supporting point 1</a:t>
            </a:r>
            <a:br>
              <a:rPr lang="en-US" dirty="0"/>
            </a:br>
            <a:r>
              <a:rPr lang="en-US" dirty="0"/>
              <a:t>Supporting point 2</a:t>
            </a:r>
            <a:br>
              <a:rPr lang="en-US" dirty="0"/>
            </a:br>
            <a:r>
              <a:rPr lang="en-US" dirty="0"/>
              <a:t>Supporting point 3</a:t>
            </a:r>
          </a:p>
        </p:txBody>
      </p:sp>
      <p:sp>
        <p:nvSpPr>
          <p:cNvPr id="4" name="Rectangle 6">
            <a:extLst>
              <a:ext uri="{FF2B5EF4-FFF2-40B4-BE49-F238E27FC236}">
                <a16:creationId xmlns:a16="http://schemas.microsoft.com/office/drawing/2014/main" id="{DAF7721B-92F3-10FF-5A89-459D1C6BA969}"/>
              </a:ext>
            </a:extLst>
          </p:cNvPr>
          <p:cNvSpPr>
            <a:spLocks noChangeArrowheads="1"/>
          </p:cNvSpPr>
          <p:nvPr userDrawn="1"/>
        </p:nvSpPr>
        <p:spPr bwMode="auto">
          <a:xfrm flipH="1">
            <a:off x="11526723" y="6576851"/>
            <a:ext cx="280401" cy="152400"/>
          </a:xfrm>
          <a:prstGeom prst="rect">
            <a:avLst/>
          </a:prstGeom>
          <a:noFill/>
          <a:ln w="9525">
            <a:noFill/>
            <a:miter lim="800000"/>
            <a:headEnd/>
            <a:tailEnd/>
          </a:ln>
          <a:effectLst/>
        </p:spPr>
        <p:txBody>
          <a:bodyPr lIns="0" tIns="0" rIns="0" bIns="0"/>
          <a:lstStyle/>
          <a:p>
            <a:pPr algn="ctr" defTabSz="173038">
              <a:lnSpc>
                <a:spcPct val="90000"/>
              </a:lnSpc>
              <a:tabLst>
                <a:tab pos="230188" algn="l"/>
              </a:tabLst>
              <a:defRPr/>
            </a:pPr>
            <a:fld id="{040BB257-551A-4736-B50F-DCF1BA034C06}" type="slidenum">
              <a:rPr lang="en-US" sz="1000" smtClean="0">
                <a:solidFill>
                  <a:schemeClr val="bg1"/>
                </a:solidFill>
                <a:latin typeface="Roboto" panose="02000000000000000000" pitchFamily="2" charset="0"/>
                <a:ea typeface="Roboto" panose="02000000000000000000" pitchFamily="2" charset="0"/>
                <a:cs typeface="Times New Roman" panose="02020603050405020304" pitchFamily="18" charset="0"/>
              </a:rPr>
              <a:pPr algn="ctr" defTabSz="173038">
                <a:lnSpc>
                  <a:spcPct val="90000"/>
                </a:lnSpc>
                <a:tabLst>
                  <a:tab pos="230188" algn="l"/>
                </a:tabLst>
                <a:defRPr/>
              </a:pPr>
              <a:t>‹#›</a:t>
            </a:fld>
            <a:endParaRPr lang="en-US" sz="1000" dirty="0">
              <a:solidFill>
                <a:schemeClr val="bg1"/>
              </a:solidFill>
              <a:latin typeface="Roboto" panose="02000000000000000000" pitchFamily="2" charset="0"/>
              <a:ea typeface="Roboto" panose="02000000000000000000" pitchFamily="2" charset="0"/>
              <a:cs typeface="Times New Roman" panose="02020603050405020304" pitchFamily="18" charset="0"/>
            </a:endParaRPr>
          </a:p>
        </p:txBody>
      </p:sp>
    </p:spTree>
    <p:extLst>
      <p:ext uri="{BB962C8B-B14F-4D97-AF65-F5344CB8AC3E}">
        <p14:creationId xmlns:p14="http://schemas.microsoft.com/office/powerpoint/2010/main" val="99602981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4-column-bar">
    <p:spTree>
      <p:nvGrpSpPr>
        <p:cNvPr id="1" name=""/>
        <p:cNvGrpSpPr/>
        <p:nvPr/>
      </p:nvGrpSpPr>
      <p:grpSpPr>
        <a:xfrm>
          <a:off x="0" y="0"/>
          <a:ext cx="0" cy="0"/>
          <a:chOff x="0" y="0"/>
          <a:chExt cx="0" cy="0"/>
        </a:xfrm>
      </p:grpSpPr>
      <p:sp>
        <p:nvSpPr>
          <p:cNvPr id="42" name="Freeform 41">
            <a:extLst>
              <a:ext uri="{FF2B5EF4-FFF2-40B4-BE49-F238E27FC236}">
                <a16:creationId xmlns:a16="http://schemas.microsoft.com/office/drawing/2014/main" id="{31846654-6835-CFFC-15E4-5A6E77573C13}"/>
              </a:ext>
            </a:extLst>
          </p:cNvPr>
          <p:cNvSpPr/>
          <p:nvPr/>
        </p:nvSpPr>
        <p:spPr>
          <a:xfrm>
            <a:off x="314692" y="1636672"/>
            <a:ext cx="2755330" cy="433965"/>
          </a:xfrm>
          <a:custGeom>
            <a:avLst/>
            <a:gdLst>
              <a:gd name="connsiteX0" fmla="*/ 0 w 2513520"/>
              <a:gd name="connsiteY0" fmla="*/ 0 h 373951"/>
              <a:gd name="connsiteX1" fmla="*/ 2513521 w 2513520"/>
              <a:gd name="connsiteY1" fmla="*/ 0 h 373951"/>
              <a:gd name="connsiteX2" fmla="*/ 2513521 w 2513520"/>
              <a:gd name="connsiteY2" fmla="*/ 373952 h 373951"/>
              <a:gd name="connsiteX3" fmla="*/ 0 w 2513520"/>
              <a:gd name="connsiteY3" fmla="*/ 373952 h 373951"/>
            </a:gdLst>
            <a:ahLst/>
            <a:cxnLst>
              <a:cxn ang="0">
                <a:pos x="connsiteX0" y="connsiteY0"/>
              </a:cxn>
              <a:cxn ang="0">
                <a:pos x="connsiteX1" y="connsiteY1"/>
              </a:cxn>
              <a:cxn ang="0">
                <a:pos x="connsiteX2" y="connsiteY2"/>
              </a:cxn>
              <a:cxn ang="0">
                <a:pos x="connsiteX3" y="connsiteY3"/>
              </a:cxn>
            </a:cxnLst>
            <a:rect l="l" t="t" r="r" b="b"/>
            <a:pathLst>
              <a:path w="2513520" h="373951">
                <a:moveTo>
                  <a:pt x="0" y="0"/>
                </a:moveTo>
                <a:lnTo>
                  <a:pt x="2513521" y="0"/>
                </a:lnTo>
                <a:lnTo>
                  <a:pt x="2513521" y="373952"/>
                </a:lnTo>
                <a:lnTo>
                  <a:pt x="0" y="373952"/>
                </a:lnTo>
                <a:close/>
              </a:path>
            </a:pathLst>
          </a:custGeom>
          <a:solidFill>
            <a:schemeClr val="tx2"/>
          </a:solidFill>
          <a:ln w="0" cap="flat">
            <a:noFill/>
            <a:prstDash val="solid"/>
            <a:miter/>
          </a:ln>
        </p:spPr>
        <p:txBody>
          <a:bodyPr rtlCol="0" anchor="ctr">
            <a:noAutofit/>
          </a:bodyPr>
          <a:lstStyle/>
          <a:p>
            <a:endParaRPr lang="en-US"/>
          </a:p>
        </p:txBody>
      </p:sp>
      <p:sp>
        <p:nvSpPr>
          <p:cNvPr id="986" name="Freeform 985">
            <a:extLst>
              <a:ext uri="{FF2B5EF4-FFF2-40B4-BE49-F238E27FC236}">
                <a16:creationId xmlns:a16="http://schemas.microsoft.com/office/drawing/2014/main" id="{DD9191FA-8884-C2D5-4585-3E38817331A0}"/>
              </a:ext>
            </a:extLst>
          </p:cNvPr>
          <p:cNvSpPr/>
          <p:nvPr/>
        </p:nvSpPr>
        <p:spPr>
          <a:xfrm>
            <a:off x="3223131" y="1636672"/>
            <a:ext cx="2755330" cy="373951"/>
          </a:xfrm>
          <a:custGeom>
            <a:avLst/>
            <a:gdLst>
              <a:gd name="connsiteX0" fmla="*/ 0 w 2513520"/>
              <a:gd name="connsiteY0" fmla="*/ 0 h 373951"/>
              <a:gd name="connsiteX1" fmla="*/ 2513521 w 2513520"/>
              <a:gd name="connsiteY1" fmla="*/ 0 h 373951"/>
              <a:gd name="connsiteX2" fmla="*/ 2513521 w 2513520"/>
              <a:gd name="connsiteY2" fmla="*/ 373952 h 373951"/>
              <a:gd name="connsiteX3" fmla="*/ 0 w 2513520"/>
              <a:gd name="connsiteY3" fmla="*/ 373952 h 373951"/>
            </a:gdLst>
            <a:ahLst/>
            <a:cxnLst>
              <a:cxn ang="0">
                <a:pos x="connsiteX0" y="connsiteY0"/>
              </a:cxn>
              <a:cxn ang="0">
                <a:pos x="connsiteX1" y="connsiteY1"/>
              </a:cxn>
              <a:cxn ang="0">
                <a:pos x="connsiteX2" y="connsiteY2"/>
              </a:cxn>
              <a:cxn ang="0">
                <a:pos x="connsiteX3" y="connsiteY3"/>
              </a:cxn>
            </a:cxnLst>
            <a:rect l="l" t="t" r="r" b="b"/>
            <a:pathLst>
              <a:path w="2513520" h="373951">
                <a:moveTo>
                  <a:pt x="0" y="0"/>
                </a:moveTo>
                <a:lnTo>
                  <a:pt x="2513521" y="0"/>
                </a:lnTo>
                <a:lnTo>
                  <a:pt x="2513521" y="373952"/>
                </a:lnTo>
                <a:lnTo>
                  <a:pt x="0" y="373952"/>
                </a:lnTo>
                <a:close/>
              </a:path>
            </a:pathLst>
          </a:custGeom>
          <a:solidFill>
            <a:schemeClr val="accent1"/>
          </a:solidFill>
          <a:ln w="0" cap="flat">
            <a:noFill/>
            <a:prstDash val="solid"/>
            <a:miter/>
          </a:ln>
        </p:spPr>
        <p:txBody>
          <a:bodyPr rtlCol="0" anchor="ctr"/>
          <a:lstStyle/>
          <a:p>
            <a:endParaRPr lang="en-US"/>
          </a:p>
        </p:txBody>
      </p:sp>
      <p:sp>
        <p:nvSpPr>
          <p:cNvPr id="1800" name="Freeform 1799">
            <a:extLst>
              <a:ext uri="{FF2B5EF4-FFF2-40B4-BE49-F238E27FC236}">
                <a16:creationId xmlns:a16="http://schemas.microsoft.com/office/drawing/2014/main" id="{2158B643-744C-E4DD-EB4D-DA7C87CCA463}"/>
              </a:ext>
            </a:extLst>
          </p:cNvPr>
          <p:cNvSpPr/>
          <p:nvPr/>
        </p:nvSpPr>
        <p:spPr>
          <a:xfrm>
            <a:off x="6144761" y="1636672"/>
            <a:ext cx="2740760" cy="433965"/>
          </a:xfrm>
          <a:custGeom>
            <a:avLst/>
            <a:gdLst>
              <a:gd name="connsiteX0" fmla="*/ 0 w 2513520"/>
              <a:gd name="connsiteY0" fmla="*/ 0 h 373951"/>
              <a:gd name="connsiteX1" fmla="*/ 2513521 w 2513520"/>
              <a:gd name="connsiteY1" fmla="*/ 0 h 373951"/>
              <a:gd name="connsiteX2" fmla="*/ 2513521 w 2513520"/>
              <a:gd name="connsiteY2" fmla="*/ 373952 h 373951"/>
              <a:gd name="connsiteX3" fmla="*/ 0 w 2513520"/>
              <a:gd name="connsiteY3" fmla="*/ 373952 h 373951"/>
            </a:gdLst>
            <a:ahLst/>
            <a:cxnLst>
              <a:cxn ang="0">
                <a:pos x="connsiteX0" y="connsiteY0"/>
              </a:cxn>
              <a:cxn ang="0">
                <a:pos x="connsiteX1" y="connsiteY1"/>
              </a:cxn>
              <a:cxn ang="0">
                <a:pos x="connsiteX2" y="connsiteY2"/>
              </a:cxn>
              <a:cxn ang="0">
                <a:pos x="connsiteX3" y="connsiteY3"/>
              </a:cxn>
            </a:cxnLst>
            <a:rect l="l" t="t" r="r" b="b"/>
            <a:pathLst>
              <a:path w="2513520" h="373951">
                <a:moveTo>
                  <a:pt x="0" y="0"/>
                </a:moveTo>
                <a:lnTo>
                  <a:pt x="2513521" y="0"/>
                </a:lnTo>
                <a:lnTo>
                  <a:pt x="2513521" y="373952"/>
                </a:lnTo>
                <a:lnTo>
                  <a:pt x="0" y="373952"/>
                </a:lnTo>
                <a:close/>
              </a:path>
            </a:pathLst>
          </a:custGeom>
          <a:solidFill>
            <a:schemeClr val="tx2"/>
          </a:solidFill>
          <a:ln w="0" cap="flat">
            <a:noFill/>
            <a:prstDash val="solid"/>
            <a:miter/>
          </a:ln>
        </p:spPr>
        <p:txBody>
          <a:bodyPr rtlCol="0" anchor="ctr"/>
          <a:lstStyle/>
          <a:p>
            <a:endParaRPr lang="en-US"/>
          </a:p>
        </p:txBody>
      </p:sp>
      <p:sp>
        <p:nvSpPr>
          <p:cNvPr id="2614" name="Freeform 2613">
            <a:extLst>
              <a:ext uri="{FF2B5EF4-FFF2-40B4-BE49-F238E27FC236}">
                <a16:creationId xmlns:a16="http://schemas.microsoft.com/office/drawing/2014/main" id="{2FDB1E58-ABCD-30F4-4DE0-D0A3D27B0B3B}"/>
              </a:ext>
            </a:extLst>
          </p:cNvPr>
          <p:cNvSpPr/>
          <p:nvPr/>
        </p:nvSpPr>
        <p:spPr>
          <a:xfrm>
            <a:off x="9070721" y="1636672"/>
            <a:ext cx="2755330" cy="433965"/>
          </a:xfrm>
          <a:custGeom>
            <a:avLst/>
            <a:gdLst>
              <a:gd name="connsiteX0" fmla="*/ 0 w 2513520"/>
              <a:gd name="connsiteY0" fmla="*/ 0 h 373951"/>
              <a:gd name="connsiteX1" fmla="*/ 2513520 w 2513520"/>
              <a:gd name="connsiteY1" fmla="*/ 0 h 373951"/>
              <a:gd name="connsiteX2" fmla="*/ 2513520 w 2513520"/>
              <a:gd name="connsiteY2" fmla="*/ 373952 h 373951"/>
              <a:gd name="connsiteX3" fmla="*/ 0 w 2513520"/>
              <a:gd name="connsiteY3" fmla="*/ 373952 h 373951"/>
            </a:gdLst>
            <a:ahLst/>
            <a:cxnLst>
              <a:cxn ang="0">
                <a:pos x="connsiteX0" y="connsiteY0"/>
              </a:cxn>
              <a:cxn ang="0">
                <a:pos x="connsiteX1" y="connsiteY1"/>
              </a:cxn>
              <a:cxn ang="0">
                <a:pos x="connsiteX2" y="connsiteY2"/>
              </a:cxn>
              <a:cxn ang="0">
                <a:pos x="connsiteX3" y="connsiteY3"/>
              </a:cxn>
            </a:cxnLst>
            <a:rect l="l" t="t" r="r" b="b"/>
            <a:pathLst>
              <a:path w="2513520" h="373951">
                <a:moveTo>
                  <a:pt x="0" y="0"/>
                </a:moveTo>
                <a:lnTo>
                  <a:pt x="2513520" y="0"/>
                </a:lnTo>
                <a:lnTo>
                  <a:pt x="2513520" y="373952"/>
                </a:lnTo>
                <a:lnTo>
                  <a:pt x="0" y="373952"/>
                </a:lnTo>
                <a:close/>
              </a:path>
            </a:pathLst>
          </a:custGeom>
          <a:solidFill>
            <a:schemeClr val="tx2"/>
          </a:solidFill>
          <a:ln w="0" cap="flat">
            <a:noFill/>
            <a:prstDash val="solid"/>
            <a:miter/>
          </a:ln>
        </p:spPr>
        <p:txBody>
          <a:bodyPr rtlCol="0" anchor="ctr"/>
          <a:lstStyle/>
          <a:p>
            <a:endParaRPr lang="en-US"/>
          </a:p>
        </p:txBody>
      </p:sp>
      <p:sp>
        <p:nvSpPr>
          <p:cNvPr id="213" name="Text Placeholder 212">
            <a:extLst>
              <a:ext uri="{FF2B5EF4-FFF2-40B4-BE49-F238E27FC236}">
                <a16:creationId xmlns:a16="http://schemas.microsoft.com/office/drawing/2014/main" id="{909EEC45-74F6-4D4A-3802-30D053469445}"/>
              </a:ext>
            </a:extLst>
          </p:cNvPr>
          <p:cNvSpPr>
            <a:spLocks noGrp="1"/>
          </p:cNvSpPr>
          <p:nvPr>
            <p:ph type="body" sz="quarter" idx="13" hasCustomPrompt="1"/>
          </p:nvPr>
        </p:nvSpPr>
        <p:spPr>
          <a:xfrm>
            <a:off x="314692" y="1636713"/>
            <a:ext cx="2740760" cy="433965"/>
          </a:xfrm>
        </p:spPr>
        <p:txBody>
          <a:bodyPr wrap="square" lIns="182880" tIns="91440" rIns="91440" bIns="91440">
            <a:spAutoFit/>
          </a:bodyPr>
          <a:lstStyle>
            <a:lvl1pPr marL="0" indent="0">
              <a:buNone/>
              <a:defRPr sz="1800" b="1">
                <a:solidFill>
                  <a:schemeClr val="bg1"/>
                </a:solidFill>
              </a:defRPr>
            </a:lvl1pPr>
            <a:lvl2pPr marL="457200" indent="0">
              <a:buNone/>
              <a:defRPr sz="1800" b="1">
                <a:solidFill>
                  <a:schemeClr val="bg1"/>
                </a:solidFill>
              </a:defRPr>
            </a:lvl2pPr>
            <a:lvl3pPr marL="914400" indent="0">
              <a:buNone/>
              <a:defRPr sz="1800" b="1">
                <a:solidFill>
                  <a:schemeClr val="bg1"/>
                </a:solidFill>
              </a:defRPr>
            </a:lvl3pPr>
            <a:lvl4pPr marL="1371600" indent="0">
              <a:buNone/>
              <a:defRPr sz="1800" b="1">
                <a:solidFill>
                  <a:schemeClr val="bg1"/>
                </a:solidFill>
              </a:defRPr>
            </a:lvl4pPr>
            <a:lvl5pPr marL="1828800" indent="0">
              <a:buNone/>
              <a:defRPr sz="1800" b="1">
                <a:solidFill>
                  <a:schemeClr val="bg1"/>
                </a:solidFill>
              </a:defRPr>
            </a:lvl5pPr>
          </a:lstStyle>
          <a:p>
            <a:pPr lvl="0"/>
            <a:r>
              <a:rPr lang="en-US" dirty="0"/>
              <a:t>Supporting point</a:t>
            </a:r>
          </a:p>
        </p:txBody>
      </p:sp>
      <p:sp>
        <p:nvSpPr>
          <p:cNvPr id="3429" name="Text Placeholder 212">
            <a:extLst>
              <a:ext uri="{FF2B5EF4-FFF2-40B4-BE49-F238E27FC236}">
                <a16:creationId xmlns:a16="http://schemas.microsoft.com/office/drawing/2014/main" id="{853CBCD8-5D3A-0441-6161-5960D4DE250A}"/>
              </a:ext>
            </a:extLst>
          </p:cNvPr>
          <p:cNvSpPr>
            <a:spLocks noGrp="1"/>
          </p:cNvSpPr>
          <p:nvPr>
            <p:ph type="body" sz="quarter" idx="15" hasCustomPrompt="1"/>
          </p:nvPr>
        </p:nvSpPr>
        <p:spPr>
          <a:xfrm>
            <a:off x="3237701" y="1636713"/>
            <a:ext cx="2740760" cy="433965"/>
          </a:xfrm>
          <a:solidFill>
            <a:schemeClr val="tx2"/>
          </a:solidFill>
        </p:spPr>
        <p:txBody>
          <a:bodyPr wrap="square" lIns="182880" tIns="91440" rIns="91440" bIns="91440">
            <a:noAutofit/>
          </a:bodyPr>
          <a:lstStyle>
            <a:lvl1pPr marL="0" indent="0">
              <a:buNone/>
              <a:defRPr sz="1800" b="1">
                <a:solidFill>
                  <a:schemeClr val="bg1"/>
                </a:solidFill>
              </a:defRPr>
            </a:lvl1pPr>
            <a:lvl2pPr marL="457200" indent="0">
              <a:buNone/>
              <a:defRPr sz="1800" b="1">
                <a:solidFill>
                  <a:schemeClr val="bg1"/>
                </a:solidFill>
              </a:defRPr>
            </a:lvl2pPr>
            <a:lvl3pPr marL="914400" indent="0">
              <a:buNone/>
              <a:defRPr sz="1800" b="1">
                <a:solidFill>
                  <a:schemeClr val="bg1"/>
                </a:solidFill>
              </a:defRPr>
            </a:lvl3pPr>
            <a:lvl4pPr marL="1371600" indent="0">
              <a:buNone/>
              <a:defRPr sz="1800" b="1">
                <a:solidFill>
                  <a:schemeClr val="bg1"/>
                </a:solidFill>
              </a:defRPr>
            </a:lvl4pPr>
            <a:lvl5pPr marL="1828800" indent="0">
              <a:buNone/>
              <a:defRPr sz="1800" b="1">
                <a:solidFill>
                  <a:schemeClr val="bg1"/>
                </a:solidFill>
              </a:defRPr>
            </a:lvl5pPr>
          </a:lstStyle>
          <a:p>
            <a:pPr lvl="0"/>
            <a:r>
              <a:rPr lang="en-US" dirty="0"/>
              <a:t>Supporting point</a:t>
            </a:r>
          </a:p>
        </p:txBody>
      </p:sp>
      <p:sp>
        <p:nvSpPr>
          <p:cNvPr id="3431" name="Text Placeholder 212">
            <a:extLst>
              <a:ext uri="{FF2B5EF4-FFF2-40B4-BE49-F238E27FC236}">
                <a16:creationId xmlns:a16="http://schemas.microsoft.com/office/drawing/2014/main" id="{C31F539B-83B4-84DA-2A7A-69A0245FA308}"/>
              </a:ext>
            </a:extLst>
          </p:cNvPr>
          <p:cNvSpPr>
            <a:spLocks noGrp="1"/>
          </p:cNvSpPr>
          <p:nvPr>
            <p:ph type="body" sz="quarter" idx="17" hasCustomPrompt="1"/>
          </p:nvPr>
        </p:nvSpPr>
        <p:spPr>
          <a:xfrm>
            <a:off x="6144761" y="1636713"/>
            <a:ext cx="2740760" cy="433965"/>
          </a:xfrm>
        </p:spPr>
        <p:txBody>
          <a:bodyPr wrap="square" lIns="182880" tIns="91440" rIns="91440" bIns="91440">
            <a:noAutofit/>
          </a:bodyPr>
          <a:lstStyle>
            <a:lvl1pPr marL="0" indent="0">
              <a:buNone/>
              <a:defRPr sz="1800" b="1">
                <a:solidFill>
                  <a:schemeClr val="bg1"/>
                </a:solidFill>
              </a:defRPr>
            </a:lvl1pPr>
            <a:lvl2pPr marL="457200" indent="0">
              <a:buNone/>
              <a:defRPr sz="1800" b="1">
                <a:solidFill>
                  <a:schemeClr val="bg1"/>
                </a:solidFill>
              </a:defRPr>
            </a:lvl2pPr>
            <a:lvl3pPr marL="914400" indent="0">
              <a:buNone/>
              <a:defRPr sz="1800" b="1">
                <a:solidFill>
                  <a:schemeClr val="bg1"/>
                </a:solidFill>
              </a:defRPr>
            </a:lvl3pPr>
            <a:lvl4pPr marL="1371600" indent="0">
              <a:buNone/>
              <a:defRPr sz="1800" b="1">
                <a:solidFill>
                  <a:schemeClr val="bg1"/>
                </a:solidFill>
              </a:defRPr>
            </a:lvl4pPr>
            <a:lvl5pPr marL="1828800" indent="0">
              <a:buNone/>
              <a:defRPr sz="1800" b="1">
                <a:solidFill>
                  <a:schemeClr val="bg1"/>
                </a:solidFill>
              </a:defRPr>
            </a:lvl5pPr>
          </a:lstStyle>
          <a:p>
            <a:pPr lvl="0"/>
            <a:r>
              <a:rPr lang="en-US" dirty="0"/>
              <a:t>Supporting point</a:t>
            </a:r>
          </a:p>
        </p:txBody>
      </p:sp>
      <p:sp>
        <p:nvSpPr>
          <p:cNvPr id="3433" name="Text Placeholder 212">
            <a:extLst>
              <a:ext uri="{FF2B5EF4-FFF2-40B4-BE49-F238E27FC236}">
                <a16:creationId xmlns:a16="http://schemas.microsoft.com/office/drawing/2014/main" id="{13B81730-FDA6-818A-892D-1FB9DA8DCF2B}"/>
              </a:ext>
            </a:extLst>
          </p:cNvPr>
          <p:cNvSpPr>
            <a:spLocks noGrp="1"/>
          </p:cNvSpPr>
          <p:nvPr>
            <p:ph type="body" sz="quarter" idx="19" hasCustomPrompt="1"/>
          </p:nvPr>
        </p:nvSpPr>
        <p:spPr>
          <a:xfrm>
            <a:off x="9069571" y="1636713"/>
            <a:ext cx="2740760" cy="433965"/>
          </a:xfrm>
        </p:spPr>
        <p:txBody>
          <a:bodyPr wrap="square" lIns="182880" tIns="91440" rIns="91440" bIns="91440">
            <a:noAutofit/>
          </a:bodyPr>
          <a:lstStyle>
            <a:lvl1pPr marL="0" indent="0">
              <a:buNone/>
              <a:defRPr sz="1800" b="1">
                <a:solidFill>
                  <a:schemeClr val="bg1"/>
                </a:solidFill>
              </a:defRPr>
            </a:lvl1pPr>
            <a:lvl2pPr marL="457200" indent="0">
              <a:buNone/>
              <a:defRPr sz="1800" b="1">
                <a:solidFill>
                  <a:schemeClr val="bg1"/>
                </a:solidFill>
              </a:defRPr>
            </a:lvl2pPr>
            <a:lvl3pPr marL="914400" indent="0">
              <a:buNone/>
              <a:defRPr sz="1800" b="1">
                <a:solidFill>
                  <a:schemeClr val="bg1"/>
                </a:solidFill>
              </a:defRPr>
            </a:lvl3pPr>
            <a:lvl4pPr marL="1371600" indent="0">
              <a:buNone/>
              <a:defRPr sz="1800" b="1">
                <a:solidFill>
                  <a:schemeClr val="bg1"/>
                </a:solidFill>
              </a:defRPr>
            </a:lvl4pPr>
            <a:lvl5pPr marL="1828800" indent="0">
              <a:buNone/>
              <a:defRPr sz="1800" b="1">
                <a:solidFill>
                  <a:schemeClr val="bg1"/>
                </a:solidFill>
              </a:defRPr>
            </a:lvl5pPr>
          </a:lstStyle>
          <a:p>
            <a:pPr lvl="0"/>
            <a:r>
              <a:rPr lang="en-US" dirty="0"/>
              <a:t>Supporting point</a:t>
            </a:r>
          </a:p>
        </p:txBody>
      </p:sp>
      <p:sp>
        <p:nvSpPr>
          <p:cNvPr id="2" name="Title 1">
            <a:extLst>
              <a:ext uri="{FF2B5EF4-FFF2-40B4-BE49-F238E27FC236}">
                <a16:creationId xmlns:a16="http://schemas.microsoft.com/office/drawing/2014/main" id="{B6D7CE54-A067-C608-8071-D9BFAF60EA84}"/>
              </a:ext>
            </a:extLst>
          </p:cNvPr>
          <p:cNvSpPr>
            <a:spLocks noGrp="1"/>
          </p:cNvSpPr>
          <p:nvPr>
            <p:ph type="title" hasCustomPrompt="1"/>
          </p:nvPr>
        </p:nvSpPr>
        <p:spPr>
          <a:xfrm>
            <a:off x="314692" y="365125"/>
            <a:ext cx="11492432" cy="886397"/>
          </a:xfrm>
        </p:spPr>
        <p:txBody>
          <a:bodyPr>
            <a:noAutofit/>
          </a:bodyPr>
          <a:lstStyle>
            <a:lvl1pPr>
              <a:defRPr>
                <a:solidFill>
                  <a:schemeClr val="tx1"/>
                </a:solidFill>
              </a:defRPr>
            </a:lvl1pPr>
          </a:lstStyle>
          <a:p>
            <a:r>
              <a:rPr lang="en-US" dirty="0"/>
              <a:t>One-sentence headline stating the main takeaway message for the slide; no longer than two lines </a:t>
            </a:r>
          </a:p>
        </p:txBody>
      </p:sp>
      <p:sp>
        <p:nvSpPr>
          <p:cNvPr id="3" name="Content Placeholder 2">
            <a:extLst>
              <a:ext uri="{FF2B5EF4-FFF2-40B4-BE49-F238E27FC236}">
                <a16:creationId xmlns:a16="http://schemas.microsoft.com/office/drawing/2014/main" id="{92B9DD14-4659-B8FE-84E6-93F5C544420C}"/>
              </a:ext>
            </a:extLst>
          </p:cNvPr>
          <p:cNvSpPr>
            <a:spLocks noGrp="1"/>
          </p:cNvSpPr>
          <p:nvPr>
            <p:ph sz="half" idx="1" hasCustomPrompt="1"/>
          </p:nvPr>
        </p:nvSpPr>
        <p:spPr>
          <a:xfrm>
            <a:off x="314692" y="2191870"/>
            <a:ext cx="2743968" cy="3617259"/>
          </a:xfrm>
        </p:spPr>
        <p:txBody>
          <a:bodyPr lIns="182880" tIns="91440" rIns="91440" bIns="91440">
            <a:noAutofit/>
          </a:bodyPr>
          <a:lstStyle>
            <a:lvl1pPr marL="0" indent="0">
              <a:spcBef>
                <a:spcPts val="1200"/>
              </a:spcBef>
              <a:spcAft>
                <a:spcPts val="60"/>
              </a:spcAft>
              <a:buNone/>
              <a:defRPr sz="1800">
                <a:solidFill>
                  <a:schemeClr val="tx1"/>
                </a:solidFill>
              </a:defRPr>
            </a:lvl1pPr>
            <a:lvl2pPr>
              <a:spcBef>
                <a:spcPts val="1200"/>
              </a:spcBef>
              <a:spcAft>
                <a:spcPts val="60"/>
              </a:spcAft>
              <a:defRPr sz="1600">
                <a:solidFill>
                  <a:schemeClr val="tx1"/>
                </a:solidFill>
              </a:defRPr>
            </a:lvl2pPr>
            <a:lvl3pPr>
              <a:spcBef>
                <a:spcPts val="1200"/>
              </a:spcBef>
              <a:spcAft>
                <a:spcPts val="60"/>
              </a:spcAft>
              <a:defRPr sz="1600">
                <a:solidFill>
                  <a:schemeClr val="tx1"/>
                </a:solidFill>
              </a:defRPr>
            </a:lvl3pPr>
            <a:lvl4pPr>
              <a:spcBef>
                <a:spcPts val="1200"/>
              </a:spcBef>
              <a:spcAft>
                <a:spcPts val="60"/>
              </a:spcAft>
              <a:defRPr sz="1600">
                <a:solidFill>
                  <a:schemeClr val="tx1"/>
                </a:solidFill>
              </a:defRPr>
            </a:lvl4pPr>
            <a:lvl5pPr>
              <a:spcBef>
                <a:spcPts val="1200"/>
              </a:spcBef>
              <a:spcAft>
                <a:spcPts val="60"/>
              </a:spcAft>
              <a:defRPr sz="1600"/>
            </a:lvl5pPr>
          </a:lstStyle>
          <a:p>
            <a:r>
              <a:rPr lang="en-US" dirty="0"/>
              <a:t>Supporting point 1</a:t>
            </a:r>
            <a:br>
              <a:rPr lang="en-US" dirty="0"/>
            </a:br>
            <a:r>
              <a:rPr lang="en-US" dirty="0"/>
              <a:t>Supporting point 2</a:t>
            </a:r>
            <a:br>
              <a:rPr lang="en-US" dirty="0"/>
            </a:br>
            <a:r>
              <a:rPr lang="en-US" dirty="0"/>
              <a:t>Supporting point 3</a:t>
            </a:r>
          </a:p>
        </p:txBody>
      </p:sp>
      <p:sp>
        <p:nvSpPr>
          <p:cNvPr id="3428" name="Content Placeholder 2">
            <a:extLst>
              <a:ext uri="{FF2B5EF4-FFF2-40B4-BE49-F238E27FC236}">
                <a16:creationId xmlns:a16="http://schemas.microsoft.com/office/drawing/2014/main" id="{91B561D3-B6AC-5C9F-026F-E37DD262A783}"/>
              </a:ext>
            </a:extLst>
          </p:cNvPr>
          <p:cNvSpPr>
            <a:spLocks noGrp="1"/>
          </p:cNvSpPr>
          <p:nvPr>
            <p:ph sz="half" idx="14" hasCustomPrompt="1"/>
          </p:nvPr>
        </p:nvSpPr>
        <p:spPr>
          <a:xfrm>
            <a:off x="3237701" y="2191870"/>
            <a:ext cx="2740760" cy="3617259"/>
          </a:xfrm>
        </p:spPr>
        <p:txBody>
          <a:bodyPr lIns="182880" tIns="91440" rIns="91440" bIns="91440">
            <a:noAutofit/>
          </a:bodyPr>
          <a:lstStyle>
            <a:lvl1pPr marL="0" indent="0">
              <a:spcBef>
                <a:spcPts val="1200"/>
              </a:spcBef>
              <a:spcAft>
                <a:spcPts val="60"/>
              </a:spcAft>
              <a:buNone/>
              <a:defRPr sz="1800">
                <a:solidFill>
                  <a:schemeClr val="tx1"/>
                </a:solidFill>
              </a:defRPr>
            </a:lvl1pPr>
            <a:lvl2pPr>
              <a:spcBef>
                <a:spcPts val="1200"/>
              </a:spcBef>
              <a:spcAft>
                <a:spcPts val="60"/>
              </a:spcAft>
              <a:defRPr sz="1600">
                <a:solidFill>
                  <a:schemeClr val="tx1"/>
                </a:solidFill>
              </a:defRPr>
            </a:lvl2pPr>
            <a:lvl3pPr>
              <a:spcBef>
                <a:spcPts val="1200"/>
              </a:spcBef>
              <a:spcAft>
                <a:spcPts val="60"/>
              </a:spcAft>
              <a:defRPr sz="1600">
                <a:solidFill>
                  <a:schemeClr val="tx1"/>
                </a:solidFill>
              </a:defRPr>
            </a:lvl3pPr>
            <a:lvl4pPr>
              <a:spcBef>
                <a:spcPts val="1200"/>
              </a:spcBef>
              <a:spcAft>
                <a:spcPts val="60"/>
              </a:spcAft>
              <a:defRPr sz="1600">
                <a:solidFill>
                  <a:schemeClr val="tx1"/>
                </a:solidFill>
              </a:defRPr>
            </a:lvl4pPr>
            <a:lvl5pPr>
              <a:spcBef>
                <a:spcPts val="1200"/>
              </a:spcBef>
              <a:spcAft>
                <a:spcPts val="60"/>
              </a:spcAft>
              <a:defRPr sz="1600"/>
            </a:lvl5pPr>
          </a:lstStyle>
          <a:p>
            <a:r>
              <a:rPr lang="en-US" dirty="0"/>
              <a:t>Supporting point 1</a:t>
            </a:r>
            <a:br>
              <a:rPr lang="en-US" dirty="0"/>
            </a:br>
            <a:r>
              <a:rPr lang="en-US" dirty="0"/>
              <a:t>Supporting point 2</a:t>
            </a:r>
            <a:br>
              <a:rPr lang="en-US" dirty="0"/>
            </a:br>
            <a:r>
              <a:rPr lang="en-US" dirty="0"/>
              <a:t>Supporting point 3</a:t>
            </a:r>
          </a:p>
        </p:txBody>
      </p:sp>
      <p:sp>
        <p:nvSpPr>
          <p:cNvPr id="3430" name="Content Placeholder 2">
            <a:extLst>
              <a:ext uri="{FF2B5EF4-FFF2-40B4-BE49-F238E27FC236}">
                <a16:creationId xmlns:a16="http://schemas.microsoft.com/office/drawing/2014/main" id="{0971FFF4-0C2D-A4E6-1474-3D6A4F0506DA}"/>
              </a:ext>
            </a:extLst>
          </p:cNvPr>
          <p:cNvSpPr>
            <a:spLocks noGrp="1"/>
          </p:cNvSpPr>
          <p:nvPr>
            <p:ph sz="half" idx="16" hasCustomPrompt="1"/>
          </p:nvPr>
        </p:nvSpPr>
        <p:spPr>
          <a:xfrm>
            <a:off x="6144032" y="2191870"/>
            <a:ext cx="2741489" cy="3617259"/>
          </a:xfrm>
        </p:spPr>
        <p:txBody>
          <a:bodyPr lIns="182880" tIns="91440" rIns="91440" bIns="91440">
            <a:noAutofit/>
          </a:bodyPr>
          <a:lstStyle>
            <a:lvl1pPr marL="0" indent="0">
              <a:spcBef>
                <a:spcPts val="1200"/>
              </a:spcBef>
              <a:spcAft>
                <a:spcPts val="60"/>
              </a:spcAft>
              <a:buNone/>
              <a:defRPr sz="1800">
                <a:solidFill>
                  <a:schemeClr val="tx1"/>
                </a:solidFill>
              </a:defRPr>
            </a:lvl1pPr>
            <a:lvl2pPr>
              <a:spcBef>
                <a:spcPts val="1200"/>
              </a:spcBef>
              <a:spcAft>
                <a:spcPts val="60"/>
              </a:spcAft>
              <a:defRPr sz="1600">
                <a:solidFill>
                  <a:schemeClr val="tx1"/>
                </a:solidFill>
              </a:defRPr>
            </a:lvl2pPr>
            <a:lvl3pPr>
              <a:spcBef>
                <a:spcPts val="1200"/>
              </a:spcBef>
              <a:spcAft>
                <a:spcPts val="60"/>
              </a:spcAft>
              <a:defRPr sz="1600">
                <a:solidFill>
                  <a:schemeClr val="tx1"/>
                </a:solidFill>
              </a:defRPr>
            </a:lvl3pPr>
            <a:lvl4pPr>
              <a:spcBef>
                <a:spcPts val="1200"/>
              </a:spcBef>
              <a:spcAft>
                <a:spcPts val="60"/>
              </a:spcAft>
              <a:defRPr sz="1600">
                <a:solidFill>
                  <a:schemeClr val="tx1"/>
                </a:solidFill>
              </a:defRPr>
            </a:lvl4pPr>
            <a:lvl5pPr>
              <a:spcBef>
                <a:spcPts val="1200"/>
              </a:spcBef>
              <a:spcAft>
                <a:spcPts val="60"/>
              </a:spcAft>
              <a:defRPr sz="1600"/>
            </a:lvl5pPr>
          </a:lstStyle>
          <a:p>
            <a:r>
              <a:rPr lang="en-US" dirty="0"/>
              <a:t>Supporting point 1</a:t>
            </a:r>
            <a:br>
              <a:rPr lang="en-US" dirty="0"/>
            </a:br>
            <a:r>
              <a:rPr lang="en-US" dirty="0"/>
              <a:t>Supporting point 2</a:t>
            </a:r>
            <a:br>
              <a:rPr lang="en-US" dirty="0"/>
            </a:br>
            <a:r>
              <a:rPr lang="en-US" dirty="0"/>
              <a:t>Supporting point 3</a:t>
            </a:r>
          </a:p>
        </p:txBody>
      </p:sp>
      <p:sp>
        <p:nvSpPr>
          <p:cNvPr id="3432" name="Content Placeholder 2">
            <a:extLst>
              <a:ext uri="{FF2B5EF4-FFF2-40B4-BE49-F238E27FC236}">
                <a16:creationId xmlns:a16="http://schemas.microsoft.com/office/drawing/2014/main" id="{13E0DCF4-21AE-4C71-696D-13E98DC66059}"/>
              </a:ext>
            </a:extLst>
          </p:cNvPr>
          <p:cNvSpPr>
            <a:spLocks noGrp="1"/>
          </p:cNvSpPr>
          <p:nvPr>
            <p:ph sz="half" idx="18" hasCustomPrompt="1"/>
          </p:nvPr>
        </p:nvSpPr>
        <p:spPr>
          <a:xfrm>
            <a:off x="9069571" y="2191870"/>
            <a:ext cx="2737553" cy="3617259"/>
          </a:xfrm>
        </p:spPr>
        <p:txBody>
          <a:bodyPr lIns="182880" tIns="91440" rIns="91440" bIns="91440">
            <a:noAutofit/>
          </a:bodyPr>
          <a:lstStyle>
            <a:lvl1pPr marL="0" indent="0">
              <a:spcBef>
                <a:spcPts val="1200"/>
              </a:spcBef>
              <a:spcAft>
                <a:spcPts val="60"/>
              </a:spcAft>
              <a:buNone/>
              <a:defRPr sz="1800">
                <a:solidFill>
                  <a:schemeClr val="tx1"/>
                </a:solidFill>
              </a:defRPr>
            </a:lvl1pPr>
            <a:lvl2pPr>
              <a:spcBef>
                <a:spcPts val="1200"/>
              </a:spcBef>
              <a:spcAft>
                <a:spcPts val="60"/>
              </a:spcAft>
              <a:defRPr sz="1600">
                <a:solidFill>
                  <a:schemeClr val="tx1"/>
                </a:solidFill>
              </a:defRPr>
            </a:lvl2pPr>
            <a:lvl3pPr>
              <a:spcBef>
                <a:spcPts val="1200"/>
              </a:spcBef>
              <a:spcAft>
                <a:spcPts val="60"/>
              </a:spcAft>
              <a:defRPr sz="1600">
                <a:solidFill>
                  <a:schemeClr val="tx1"/>
                </a:solidFill>
              </a:defRPr>
            </a:lvl3pPr>
            <a:lvl4pPr>
              <a:spcBef>
                <a:spcPts val="1200"/>
              </a:spcBef>
              <a:spcAft>
                <a:spcPts val="60"/>
              </a:spcAft>
              <a:defRPr sz="1600">
                <a:solidFill>
                  <a:schemeClr val="tx1"/>
                </a:solidFill>
              </a:defRPr>
            </a:lvl4pPr>
            <a:lvl5pPr>
              <a:spcBef>
                <a:spcPts val="1200"/>
              </a:spcBef>
              <a:spcAft>
                <a:spcPts val="60"/>
              </a:spcAft>
              <a:defRPr sz="1600"/>
            </a:lvl5pPr>
          </a:lstStyle>
          <a:p>
            <a:r>
              <a:rPr lang="en-US" dirty="0"/>
              <a:t>Supporting point 1</a:t>
            </a:r>
            <a:br>
              <a:rPr lang="en-US" dirty="0"/>
            </a:br>
            <a:r>
              <a:rPr lang="en-US" dirty="0"/>
              <a:t>Supporting point 2</a:t>
            </a:r>
            <a:br>
              <a:rPr lang="en-US" dirty="0"/>
            </a:br>
            <a:r>
              <a:rPr lang="en-US" dirty="0"/>
              <a:t>Supporting point 3</a:t>
            </a:r>
          </a:p>
        </p:txBody>
      </p:sp>
    </p:spTree>
    <p:extLst>
      <p:ext uri="{BB962C8B-B14F-4D97-AF65-F5344CB8AC3E}">
        <p14:creationId xmlns:p14="http://schemas.microsoft.com/office/powerpoint/2010/main" val="343619628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Title | SNS">
    <p:spTree>
      <p:nvGrpSpPr>
        <p:cNvPr id="1" name=""/>
        <p:cNvGrpSpPr/>
        <p:nvPr/>
      </p:nvGrpSpPr>
      <p:grpSpPr>
        <a:xfrm>
          <a:off x="0" y="0"/>
          <a:ext cx="0" cy="0"/>
          <a:chOff x="0" y="0"/>
          <a:chExt cx="0" cy="0"/>
        </a:xfrm>
      </p:grpSpPr>
      <p:pic>
        <p:nvPicPr>
          <p:cNvPr id="8" name="Picture 7" descr="2021-P09584: Aerial overview of the Spallation Neutron Source, SNS, and the future location for the SNS Second Target Station, September 30, 2021.  This image has been reviewed by an ORNL Releasing Official and is approved for public release, September 26, 2022.&#10;">
            <a:extLst>
              <a:ext uri="{FF2B5EF4-FFF2-40B4-BE49-F238E27FC236}">
                <a16:creationId xmlns:a16="http://schemas.microsoft.com/office/drawing/2014/main" id="{E7EEA10A-FB52-F299-A163-0BA7407EBC0B}"/>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3" name="Rectangle 2">
            <a:extLst>
              <a:ext uri="{FF2B5EF4-FFF2-40B4-BE49-F238E27FC236}">
                <a16:creationId xmlns:a16="http://schemas.microsoft.com/office/drawing/2014/main" id="{CA49EAE8-262C-D20D-80FF-4279961B7DBA}"/>
              </a:ext>
            </a:extLst>
          </p:cNvPr>
          <p:cNvSpPr/>
          <p:nvPr userDrawn="1"/>
        </p:nvSpPr>
        <p:spPr>
          <a:xfrm>
            <a:off x="896615" y="843778"/>
            <a:ext cx="5199385" cy="5199385"/>
          </a:xfrm>
          <a:prstGeom prst="rect">
            <a:avLst/>
          </a:prstGeom>
          <a:solidFill>
            <a:schemeClr val="bg1">
              <a:alpha val="88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latin typeface="Roboto" panose="02000000000000000000" pitchFamily="2" charset="0"/>
              <a:ea typeface="Roboto" panose="02000000000000000000" pitchFamily="2" charset="0"/>
            </a:endParaRPr>
          </a:p>
        </p:txBody>
      </p:sp>
      <p:sp>
        <p:nvSpPr>
          <p:cNvPr id="1989" name="Title 1">
            <a:extLst>
              <a:ext uri="{FF2B5EF4-FFF2-40B4-BE49-F238E27FC236}">
                <a16:creationId xmlns:a16="http://schemas.microsoft.com/office/drawing/2014/main" id="{4E63AC8A-1BE4-CC0D-A87D-57B11478230B}"/>
              </a:ext>
            </a:extLst>
          </p:cNvPr>
          <p:cNvSpPr>
            <a:spLocks noGrp="1"/>
          </p:cNvSpPr>
          <p:nvPr>
            <p:ph type="ctrTitle" hasCustomPrompt="1"/>
          </p:nvPr>
        </p:nvSpPr>
        <p:spPr>
          <a:xfrm>
            <a:off x="1215450" y="2254309"/>
            <a:ext cx="4517136" cy="997196"/>
          </a:xfrm>
        </p:spPr>
        <p:txBody>
          <a:bodyPr wrap="square" anchor="t" anchorCtr="0">
            <a:noAutofit/>
          </a:bodyPr>
          <a:lstStyle>
            <a:lvl1pPr algn="l">
              <a:spcBef>
                <a:spcPts val="1200"/>
              </a:spcBef>
              <a:spcAft>
                <a:spcPts val="60"/>
              </a:spcAft>
              <a:defRPr sz="3600" b="1">
                <a:solidFill>
                  <a:schemeClr val="tx1"/>
                </a:solidFill>
              </a:defRPr>
            </a:lvl1pPr>
          </a:lstStyle>
          <a:p>
            <a:r>
              <a:rPr lang="en-US" dirty="0"/>
              <a:t>Presentation Title (Text size no larger than 32pt)</a:t>
            </a:r>
          </a:p>
        </p:txBody>
      </p:sp>
      <p:sp>
        <p:nvSpPr>
          <p:cNvPr id="1990" name="Subtitle 2">
            <a:extLst>
              <a:ext uri="{FF2B5EF4-FFF2-40B4-BE49-F238E27FC236}">
                <a16:creationId xmlns:a16="http://schemas.microsoft.com/office/drawing/2014/main" id="{2FDEC7A3-8D58-3E27-DFCC-68F1F758C82C}"/>
              </a:ext>
            </a:extLst>
          </p:cNvPr>
          <p:cNvSpPr>
            <a:spLocks noGrp="1"/>
          </p:cNvSpPr>
          <p:nvPr>
            <p:ph type="subTitle" idx="1" hasCustomPrompt="1"/>
          </p:nvPr>
        </p:nvSpPr>
        <p:spPr>
          <a:xfrm>
            <a:off x="1215450" y="4031052"/>
            <a:ext cx="4517136" cy="193899"/>
          </a:xfrm>
        </p:spPr>
        <p:txBody>
          <a:bodyPr wrap="square" anchor="t" anchorCtr="0">
            <a:noAutofit/>
          </a:bodyPr>
          <a:lstStyle>
            <a:lvl1pPr marL="0" indent="0" algn="l">
              <a:spcBef>
                <a:spcPts val="1200"/>
              </a:spcBef>
              <a:spcAft>
                <a:spcPts val="60"/>
              </a:spcAft>
              <a:buNone/>
              <a:defRPr sz="1400" b="1" spc="150" baseline="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PRESENTED BY</a:t>
            </a:r>
          </a:p>
        </p:txBody>
      </p:sp>
      <p:sp>
        <p:nvSpPr>
          <p:cNvPr id="1991" name="Text Placeholder 1961">
            <a:extLst>
              <a:ext uri="{FF2B5EF4-FFF2-40B4-BE49-F238E27FC236}">
                <a16:creationId xmlns:a16="http://schemas.microsoft.com/office/drawing/2014/main" id="{F290C317-5693-2190-DC6C-B1FBB50E65B2}"/>
              </a:ext>
            </a:extLst>
          </p:cNvPr>
          <p:cNvSpPr>
            <a:spLocks noGrp="1"/>
          </p:cNvSpPr>
          <p:nvPr>
            <p:ph type="body" sz="quarter" idx="14" hasCustomPrompt="1"/>
          </p:nvPr>
        </p:nvSpPr>
        <p:spPr>
          <a:xfrm>
            <a:off x="1215450" y="1934670"/>
            <a:ext cx="4517136" cy="193899"/>
          </a:xfrm>
        </p:spPr>
        <p:txBody>
          <a:bodyPr wrap="square" anchor="t" anchorCtr="0">
            <a:noAutofit/>
          </a:bodyPr>
          <a:lstStyle>
            <a:lvl1pPr marL="0" indent="0" algn="l">
              <a:spcBef>
                <a:spcPts val="1200"/>
              </a:spcBef>
              <a:spcAft>
                <a:spcPts val="60"/>
              </a:spcAft>
              <a:buNone/>
              <a:defRPr sz="1400" b="0" i="0" spc="150" baseline="0">
                <a:solidFill>
                  <a:schemeClr val="tx1"/>
                </a:solidFill>
                <a:latin typeface="+mn-lt"/>
                <a:ea typeface="Roboto Light" panose="02000000000000000000" pitchFamily="2" charset="0"/>
              </a:defRPr>
            </a:lvl1pPr>
            <a:lvl2pPr marL="457200" indent="0" algn="ctr">
              <a:buNone/>
              <a:defRPr sz="1400">
                <a:solidFill>
                  <a:schemeClr val="bg1"/>
                </a:solidFill>
              </a:defRPr>
            </a:lvl2pPr>
            <a:lvl3pPr marL="914400" indent="0" algn="ctr">
              <a:buNone/>
              <a:defRPr sz="1400">
                <a:solidFill>
                  <a:schemeClr val="bg1"/>
                </a:solidFill>
              </a:defRPr>
            </a:lvl3pPr>
            <a:lvl4pPr marL="1371600" indent="0" algn="ctr">
              <a:buNone/>
              <a:defRPr sz="1400">
                <a:solidFill>
                  <a:schemeClr val="bg1"/>
                </a:solidFill>
              </a:defRPr>
            </a:lvl4pPr>
            <a:lvl5pPr marL="1828800" indent="0" algn="ctr">
              <a:buNone/>
              <a:defRPr sz="1400">
                <a:solidFill>
                  <a:schemeClr val="bg1"/>
                </a:solidFill>
              </a:defRPr>
            </a:lvl5pPr>
          </a:lstStyle>
          <a:p>
            <a:pPr lvl="0"/>
            <a:r>
              <a:rPr lang="en-US" dirty="0"/>
              <a:t>MONTH XX, XXXX | LOCATION</a:t>
            </a:r>
          </a:p>
        </p:txBody>
      </p:sp>
      <p:sp>
        <p:nvSpPr>
          <p:cNvPr id="1992" name="Text Placeholder 1963">
            <a:extLst>
              <a:ext uri="{FF2B5EF4-FFF2-40B4-BE49-F238E27FC236}">
                <a16:creationId xmlns:a16="http://schemas.microsoft.com/office/drawing/2014/main" id="{69307D98-0D2A-6367-B886-8BC3DE78A926}"/>
              </a:ext>
            </a:extLst>
          </p:cNvPr>
          <p:cNvSpPr>
            <a:spLocks noGrp="1"/>
          </p:cNvSpPr>
          <p:nvPr>
            <p:ph type="body" sz="quarter" idx="15" hasCustomPrompt="1"/>
          </p:nvPr>
        </p:nvSpPr>
        <p:spPr>
          <a:xfrm>
            <a:off x="1215450" y="4383195"/>
            <a:ext cx="4517136" cy="332399"/>
          </a:xfrm>
        </p:spPr>
        <p:txBody>
          <a:bodyPr wrap="square" anchor="t" anchorCtr="0">
            <a:noAutofit/>
          </a:bodyPr>
          <a:lstStyle>
            <a:lvl1pPr marL="0" indent="0" algn="l">
              <a:spcBef>
                <a:spcPts val="1200"/>
              </a:spcBef>
              <a:spcAft>
                <a:spcPts val="60"/>
              </a:spcAft>
              <a:buNone/>
              <a:defRPr sz="2400" b="0" i="0">
                <a:solidFill>
                  <a:schemeClr val="tx1"/>
                </a:solidFill>
                <a:latin typeface="Roboto Light" panose="02000000000000000000" pitchFamily="2" charset="0"/>
                <a:ea typeface="Roboto Light" panose="02000000000000000000" pitchFamily="2" charset="0"/>
              </a:defRPr>
            </a:lvl1pPr>
            <a:lvl2pPr marL="457200" indent="0" algn="ctr">
              <a:buNone/>
              <a:defRPr sz="2400">
                <a:solidFill>
                  <a:schemeClr val="bg1"/>
                </a:solidFill>
              </a:defRPr>
            </a:lvl2pPr>
            <a:lvl3pPr marL="914400" indent="0" algn="ctr">
              <a:buNone/>
              <a:defRPr sz="2400">
                <a:solidFill>
                  <a:schemeClr val="bg1"/>
                </a:solidFill>
              </a:defRPr>
            </a:lvl3pPr>
            <a:lvl4pPr marL="1371600" indent="0" algn="ctr">
              <a:buNone/>
              <a:defRPr sz="2400">
                <a:solidFill>
                  <a:schemeClr val="bg1"/>
                </a:solidFill>
              </a:defRPr>
            </a:lvl4pPr>
            <a:lvl5pPr marL="1828800" indent="0" algn="ctr">
              <a:buNone/>
              <a:defRPr sz="2400">
                <a:solidFill>
                  <a:schemeClr val="bg1"/>
                </a:solidFill>
              </a:defRPr>
            </a:lvl5pPr>
          </a:lstStyle>
          <a:p>
            <a:pPr lvl="0"/>
            <a:r>
              <a:rPr lang="en-US" dirty="0"/>
              <a:t>First Name, Last Name</a:t>
            </a:r>
          </a:p>
        </p:txBody>
      </p:sp>
      <p:sp>
        <p:nvSpPr>
          <p:cNvPr id="1993" name="Rectangle 1992">
            <a:extLst>
              <a:ext uri="{FF2B5EF4-FFF2-40B4-BE49-F238E27FC236}">
                <a16:creationId xmlns:a16="http://schemas.microsoft.com/office/drawing/2014/main" id="{75F67FD0-9510-D988-3837-38FD99E6DD28}"/>
              </a:ext>
            </a:extLst>
          </p:cNvPr>
          <p:cNvSpPr/>
          <p:nvPr userDrawn="1"/>
        </p:nvSpPr>
        <p:spPr>
          <a:xfrm>
            <a:off x="1215450" y="3780792"/>
            <a:ext cx="854364" cy="71915"/>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274748"/>
              </a:solidFill>
            </a:endParaRPr>
          </a:p>
        </p:txBody>
      </p:sp>
      <p:sp>
        <p:nvSpPr>
          <p:cNvPr id="1994" name="Text Placeholder 47">
            <a:extLst>
              <a:ext uri="{FF2B5EF4-FFF2-40B4-BE49-F238E27FC236}">
                <a16:creationId xmlns:a16="http://schemas.microsoft.com/office/drawing/2014/main" id="{CE691B96-E32E-F7AA-D0A1-ACAFF2C96FA9}"/>
              </a:ext>
            </a:extLst>
          </p:cNvPr>
          <p:cNvSpPr>
            <a:spLocks noGrp="1"/>
          </p:cNvSpPr>
          <p:nvPr>
            <p:ph type="body" sz="quarter" idx="17" hasCustomPrompt="1"/>
          </p:nvPr>
        </p:nvSpPr>
        <p:spPr>
          <a:xfrm>
            <a:off x="1215450" y="4798918"/>
            <a:ext cx="4517136" cy="246221"/>
          </a:xfrm>
        </p:spPr>
        <p:txBody>
          <a:bodyPr wrap="square" anchor="t" anchorCtr="0">
            <a:noAutofit/>
          </a:bodyPr>
          <a:lstStyle>
            <a:lvl1pPr marL="0" indent="0" algn="l">
              <a:lnSpc>
                <a:spcPct val="100000"/>
              </a:lnSpc>
              <a:spcBef>
                <a:spcPts val="1200"/>
              </a:spcBef>
              <a:spcAft>
                <a:spcPts val="60"/>
              </a:spcAft>
              <a:buNone/>
              <a:defRPr sz="1600" b="0" i="0">
                <a:solidFill>
                  <a:schemeClr val="tx1"/>
                </a:solidFill>
                <a:latin typeface="+mn-lt"/>
                <a:ea typeface="Roboto Light" panose="02000000000000000000" pitchFamily="2" charset="0"/>
              </a:defRPr>
            </a:lvl1pPr>
            <a:lvl2pPr marL="457200" indent="0" algn="ctr">
              <a:buNone/>
              <a:defRPr sz="1600" b="0" i="0">
                <a:solidFill>
                  <a:schemeClr val="bg1"/>
                </a:solidFill>
                <a:latin typeface="Roboto Light" panose="02000000000000000000" pitchFamily="2" charset="0"/>
                <a:ea typeface="Roboto Light" panose="02000000000000000000" pitchFamily="2" charset="0"/>
              </a:defRPr>
            </a:lvl2pPr>
            <a:lvl3pPr marL="914400" indent="0" algn="ctr">
              <a:buNone/>
              <a:defRPr sz="1600" b="0" i="0">
                <a:solidFill>
                  <a:schemeClr val="bg1"/>
                </a:solidFill>
                <a:latin typeface="Roboto Light" panose="02000000000000000000" pitchFamily="2" charset="0"/>
                <a:ea typeface="Roboto Light" panose="02000000000000000000" pitchFamily="2" charset="0"/>
              </a:defRPr>
            </a:lvl3pPr>
            <a:lvl4pPr marL="1371600" indent="0" algn="ctr">
              <a:buNone/>
              <a:defRPr sz="1600" b="0" i="0">
                <a:solidFill>
                  <a:schemeClr val="bg1"/>
                </a:solidFill>
                <a:latin typeface="Roboto Light" panose="02000000000000000000" pitchFamily="2" charset="0"/>
                <a:ea typeface="Roboto Light" panose="02000000000000000000" pitchFamily="2" charset="0"/>
              </a:defRPr>
            </a:lvl4pPr>
            <a:lvl5pPr marL="1828800" indent="0" algn="ctr">
              <a:buNone/>
              <a:defRPr sz="1600" b="0" i="0">
                <a:solidFill>
                  <a:schemeClr val="bg1"/>
                </a:solidFill>
                <a:latin typeface="Roboto Light" panose="02000000000000000000" pitchFamily="2" charset="0"/>
                <a:ea typeface="Roboto Light" panose="02000000000000000000" pitchFamily="2" charset="0"/>
              </a:defRPr>
            </a:lvl5pPr>
          </a:lstStyle>
          <a:p>
            <a:pPr lvl="0"/>
            <a:r>
              <a:rPr lang="en-US" dirty="0"/>
              <a:t>Presenter Affiliation</a:t>
            </a:r>
          </a:p>
        </p:txBody>
      </p:sp>
      <p:grpSp>
        <p:nvGrpSpPr>
          <p:cNvPr id="4" name="Group 3">
            <a:extLst>
              <a:ext uri="{FF2B5EF4-FFF2-40B4-BE49-F238E27FC236}">
                <a16:creationId xmlns:a16="http://schemas.microsoft.com/office/drawing/2014/main" id="{989A2CD0-329A-AD66-9E82-A1DB6C6F93A4}"/>
              </a:ext>
            </a:extLst>
          </p:cNvPr>
          <p:cNvGrpSpPr/>
          <p:nvPr userDrawn="1"/>
        </p:nvGrpSpPr>
        <p:grpSpPr>
          <a:xfrm>
            <a:off x="1177351" y="5301081"/>
            <a:ext cx="4558967" cy="438406"/>
            <a:chOff x="1177351" y="5301081"/>
            <a:chExt cx="4558967" cy="438406"/>
          </a:xfrm>
        </p:grpSpPr>
        <p:sp>
          <p:nvSpPr>
            <p:cNvPr id="6" name="TextBox 5">
              <a:extLst>
                <a:ext uri="{FF2B5EF4-FFF2-40B4-BE49-F238E27FC236}">
                  <a16:creationId xmlns:a16="http://schemas.microsoft.com/office/drawing/2014/main" id="{18CD3442-F157-B130-4C8C-C1C6563CA624}"/>
                </a:ext>
              </a:extLst>
            </p:cNvPr>
            <p:cNvSpPr txBox="1"/>
            <p:nvPr userDrawn="1"/>
          </p:nvSpPr>
          <p:spPr>
            <a:xfrm>
              <a:off x="2688336" y="5344755"/>
              <a:ext cx="3047982" cy="369332"/>
            </a:xfrm>
            <a:prstGeom prst="rect">
              <a:avLst/>
            </a:prstGeom>
            <a:noFill/>
          </p:spPr>
          <p:txBody>
            <a:bodyPr wrap="square" lIns="182880" rtlCol="0">
              <a:spAutoFit/>
            </a:bodyPr>
            <a:lstStyle/>
            <a:p>
              <a:r>
                <a:rPr lang="en-US" sz="900" b="0" dirty="0">
                  <a:solidFill>
                    <a:schemeClr val="tx1"/>
                  </a:solidFill>
                  <a:latin typeface="Roboto" panose="02000000000000000000" pitchFamily="2" charset="0"/>
                  <a:ea typeface="Roboto" panose="02000000000000000000" pitchFamily="2" charset="0"/>
                </a:rPr>
                <a:t>ORNL IS MANAGED BY UT-BATTELLE LLC </a:t>
              </a:r>
              <a:br>
                <a:rPr lang="en-US" sz="900" b="0" dirty="0">
                  <a:solidFill>
                    <a:schemeClr val="tx1"/>
                  </a:solidFill>
                  <a:latin typeface="Roboto" panose="02000000000000000000" pitchFamily="2" charset="0"/>
                  <a:ea typeface="Roboto" panose="02000000000000000000" pitchFamily="2" charset="0"/>
                </a:rPr>
              </a:br>
              <a:r>
                <a:rPr lang="en-US" sz="900" b="0" dirty="0">
                  <a:solidFill>
                    <a:schemeClr val="tx1"/>
                  </a:solidFill>
                  <a:latin typeface="Roboto" panose="02000000000000000000" pitchFamily="2" charset="0"/>
                  <a:ea typeface="Roboto" panose="02000000000000000000" pitchFamily="2" charset="0"/>
                </a:rPr>
                <a:t>FOR THE US DEPARTMENT OF ENERGY</a:t>
              </a:r>
            </a:p>
          </p:txBody>
        </p:sp>
        <p:pic>
          <p:nvPicPr>
            <p:cNvPr id="7" name="Picture 6" descr="Shape&#10;&#10;AI-generated content may be incorrect.">
              <a:extLst>
                <a:ext uri="{FF2B5EF4-FFF2-40B4-BE49-F238E27FC236}">
                  <a16:creationId xmlns:a16="http://schemas.microsoft.com/office/drawing/2014/main" id="{442A6DA9-8C3C-81D4-6B8A-D16A90DD9BD7}"/>
                </a:ext>
              </a:extLst>
            </p:cNvPr>
            <p:cNvPicPr>
              <a:picLocks noChangeAspect="1"/>
            </p:cNvPicPr>
            <p:nvPr userDrawn="1"/>
          </p:nvPicPr>
          <p:blipFill>
            <a:blip r:embed="rId3"/>
            <a:stretch>
              <a:fillRect/>
            </a:stretch>
          </p:blipFill>
          <p:spPr>
            <a:xfrm>
              <a:off x="1177351" y="5301081"/>
              <a:ext cx="1526303" cy="438406"/>
            </a:xfrm>
            <a:prstGeom prst="rect">
              <a:avLst/>
            </a:prstGeom>
          </p:spPr>
        </p:pic>
      </p:grpSp>
      <p:pic>
        <p:nvPicPr>
          <p:cNvPr id="10" name="Picture 9" descr="A green text on a black background&#10;&#10;Description automatically generated">
            <a:extLst>
              <a:ext uri="{FF2B5EF4-FFF2-40B4-BE49-F238E27FC236}">
                <a16:creationId xmlns:a16="http://schemas.microsoft.com/office/drawing/2014/main" id="{473E1CA6-EFD2-05C9-633C-47F07F1D975D}"/>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199502" y="1104908"/>
            <a:ext cx="2718596" cy="494292"/>
          </a:xfrm>
          <a:prstGeom prst="rect">
            <a:avLst/>
          </a:prstGeom>
        </p:spPr>
      </p:pic>
    </p:spTree>
    <p:extLst>
      <p:ext uri="{BB962C8B-B14F-4D97-AF65-F5344CB8AC3E}">
        <p14:creationId xmlns:p14="http://schemas.microsoft.com/office/powerpoint/2010/main" val="11325994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 Custom Landscape Image">
    <p:spTree>
      <p:nvGrpSpPr>
        <p:cNvPr id="1" name=""/>
        <p:cNvGrpSpPr/>
        <p:nvPr/>
      </p:nvGrpSpPr>
      <p:grpSpPr>
        <a:xfrm>
          <a:off x="0" y="0"/>
          <a:ext cx="0" cy="0"/>
          <a:chOff x="0" y="0"/>
          <a:chExt cx="0" cy="0"/>
        </a:xfrm>
      </p:grpSpPr>
      <p:sp>
        <p:nvSpPr>
          <p:cNvPr id="16" name="Freeform 15">
            <a:extLst>
              <a:ext uri="{FF2B5EF4-FFF2-40B4-BE49-F238E27FC236}">
                <a16:creationId xmlns:a16="http://schemas.microsoft.com/office/drawing/2014/main" id="{0FE843FE-B2D6-28A8-6229-2F4F14E7EA05}"/>
              </a:ext>
            </a:extLst>
          </p:cNvPr>
          <p:cNvSpPr/>
          <p:nvPr userDrawn="1"/>
        </p:nvSpPr>
        <p:spPr>
          <a:xfrm>
            <a:off x="-1"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0 h 6858000"/>
              <a:gd name="connsiteX5" fmla="*/ 5609063 w 12192000"/>
              <a:gd name="connsiteY5" fmla="*/ 1505414 h 6858000"/>
              <a:gd name="connsiteX6" fmla="*/ 5609063 w 12192000"/>
              <a:gd name="connsiteY6" fmla="*/ 5352586 h 6858000"/>
              <a:gd name="connsiteX7" fmla="*/ 11452302 w 12192000"/>
              <a:gd name="connsiteY7" fmla="*/ 5352586 h 6858000"/>
              <a:gd name="connsiteX8" fmla="*/ 11452302 w 12192000"/>
              <a:gd name="connsiteY8" fmla="*/ 1505414 h 6858000"/>
              <a:gd name="connsiteX9" fmla="*/ 5609063 w 12192000"/>
              <a:gd name="connsiteY9" fmla="*/ 150541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6858000">
                <a:moveTo>
                  <a:pt x="0" y="0"/>
                </a:moveTo>
                <a:lnTo>
                  <a:pt x="12192000" y="0"/>
                </a:lnTo>
                <a:lnTo>
                  <a:pt x="12192000" y="6858000"/>
                </a:lnTo>
                <a:lnTo>
                  <a:pt x="0" y="6858000"/>
                </a:lnTo>
                <a:lnTo>
                  <a:pt x="0" y="0"/>
                </a:lnTo>
                <a:close/>
                <a:moveTo>
                  <a:pt x="5609063" y="1505414"/>
                </a:moveTo>
                <a:lnTo>
                  <a:pt x="5609063" y="5352586"/>
                </a:lnTo>
                <a:lnTo>
                  <a:pt x="11452302" y="5352586"/>
                </a:lnTo>
                <a:lnTo>
                  <a:pt x="11452302" y="1505414"/>
                </a:lnTo>
                <a:lnTo>
                  <a:pt x="5609063" y="1505414"/>
                </a:lnTo>
                <a:close/>
              </a:path>
            </a:pathLst>
          </a:custGeom>
          <a:blipFill>
            <a:blip r:embed="rId2"/>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627FB722-2E40-971C-7B7A-5663B28FCDB7}"/>
              </a:ext>
            </a:extLst>
          </p:cNvPr>
          <p:cNvSpPr>
            <a:spLocks noGrp="1"/>
          </p:cNvSpPr>
          <p:nvPr>
            <p:ph type="ctrTitle" hasCustomPrompt="1"/>
          </p:nvPr>
        </p:nvSpPr>
        <p:spPr>
          <a:xfrm>
            <a:off x="897657" y="2292076"/>
            <a:ext cx="4465176" cy="997196"/>
          </a:xfrm>
        </p:spPr>
        <p:txBody>
          <a:bodyPr wrap="square" anchor="t" anchorCtr="0">
            <a:noAutofit/>
          </a:bodyPr>
          <a:lstStyle>
            <a:lvl1pPr algn="l">
              <a:spcBef>
                <a:spcPts val="1200"/>
              </a:spcBef>
              <a:spcAft>
                <a:spcPts val="60"/>
              </a:spcAft>
              <a:defRPr sz="3600" b="1">
                <a:solidFill>
                  <a:schemeClr val="bg1"/>
                </a:solidFill>
              </a:defRPr>
            </a:lvl1pPr>
          </a:lstStyle>
          <a:p>
            <a:r>
              <a:rPr lang="en-US" dirty="0"/>
              <a:t>Presentation Title (Text size no larger than 32pt)</a:t>
            </a:r>
          </a:p>
        </p:txBody>
      </p:sp>
      <p:sp>
        <p:nvSpPr>
          <p:cNvPr id="3" name="Subtitle 2">
            <a:extLst>
              <a:ext uri="{FF2B5EF4-FFF2-40B4-BE49-F238E27FC236}">
                <a16:creationId xmlns:a16="http://schemas.microsoft.com/office/drawing/2014/main" id="{34CCE055-46B1-6279-21B5-27B8352AB9EC}"/>
              </a:ext>
            </a:extLst>
          </p:cNvPr>
          <p:cNvSpPr>
            <a:spLocks noGrp="1"/>
          </p:cNvSpPr>
          <p:nvPr>
            <p:ph type="subTitle" idx="1" hasCustomPrompt="1"/>
          </p:nvPr>
        </p:nvSpPr>
        <p:spPr>
          <a:xfrm>
            <a:off x="897657" y="4019391"/>
            <a:ext cx="4465176" cy="193899"/>
          </a:xfrm>
        </p:spPr>
        <p:txBody>
          <a:bodyPr wrap="square" anchor="t" anchorCtr="0">
            <a:noAutofit/>
          </a:bodyPr>
          <a:lstStyle>
            <a:lvl1pPr marL="0" indent="0" algn="l">
              <a:spcBef>
                <a:spcPts val="1200"/>
              </a:spcBef>
              <a:spcAft>
                <a:spcPts val="60"/>
              </a:spcAft>
              <a:buNone/>
              <a:defRPr sz="1400" b="1"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PRESENTED BY</a:t>
            </a:r>
          </a:p>
        </p:txBody>
      </p:sp>
      <p:sp>
        <p:nvSpPr>
          <p:cNvPr id="1962" name="Text Placeholder 1961">
            <a:extLst>
              <a:ext uri="{FF2B5EF4-FFF2-40B4-BE49-F238E27FC236}">
                <a16:creationId xmlns:a16="http://schemas.microsoft.com/office/drawing/2014/main" id="{05A0F360-5E2B-1313-55AF-9056EF7E8BC2}"/>
              </a:ext>
            </a:extLst>
          </p:cNvPr>
          <p:cNvSpPr>
            <a:spLocks noGrp="1"/>
          </p:cNvSpPr>
          <p:nvPr>
            <p:ph type="body" sz="quarter" idx="14" hasCustomPrompt="1"/>
          </p:nvPr>
        </p:nvSpPr>
        <p:spPr>
          <a:xfrm>
            <a:off x="897657" y="1880997"/>
            <a:ext cx="4465176" cy="193899"/>
          </a:xfrm>
        </p:spPr>
        <p:txBody>
          <a:bodyPr wrap="square" anchor="t" anchorCtr="0">
            <a:noAutofit/>
          </a:bodyPr>
          <a:lstStyle>
            <a:lvl1pPr marL="0" indent="0" algn="l">
              <a:spcBef>
                <a:spcPts val="1200"/>
              </a:spcBef>
              <a:spcAft>
                <a:spcPts val="60"/>
              </a:spcAft>
              <a:buNone/>
              <a:defRPr sz="1400" b="0" i="0" spc="150" baseline="0">
                <a:solidFill>
                  <a:schemeClr val="bg1"/>
                </a:solidFill>
                <a:latin typeface="+mn-lt"/>
                <a:ea typeface="Roboto Light" panose="02000000000000000000" pitchFamily="2" charset="0"/>
              </a:defRPr>
            </a:lvl1pPr>
            <a:lvl2pPr marL="457200" indent="0" algn="ctr">
              <a:buNone/>
              <a:defRPr sz="1400">
                <a:solidFill>
                  <a:schemeClr val="bg1"/>
                </a:solidFill>
              </a:defRPr>
            </a:lvl2pPr>
            <a:lvl3pPr marL="914400" indent="0" algn="ctr">
              <a:buNone/>
              <a:defRPr sz="1400">
                <a:solidFill>
                  <a:schemeClr val="bg1"/>
                </a:solidFill>
              </a:defRPr>
            </a:lvl3pPr>
            <a:lvl4pPr marL="1371600" indent="0" algn="ctr">
              <a:buNone/>
              <a:defRPr sz="1400">
                <a:solidFill>
                  <a:schemeClr val="bg1"/>
                </a:solidFill>
              </a:defRPr>
            </a:lvl4pPr>
            <a:lvl5pPr marL="1828800" indent="0" algn="ctr">
              <a:buNone/>
              <a:defRPr sz="1400">
                <a:solidFill>
                  <a:schemeClr val="bg1"/>
                </a:solidFill>
              </a:defRPr>
            </a:lvl5pPr>
          </a:lstStyle>
          <a:p>
            <a:pPr lvl="0"/>
            <a:r>
              <a:rPr lang="en-US" dirty="0"/>
              <a:t>MONTH XX, XXXX | LOCATION</a:t>
            </a:r>
          </a:p>
        </p:txBody>
      </p:sp>
      <p:sp>
        <p:nvSpPr>
          <p:cNvPr id="1964" name="Text Placeholder 1963">
            <a:extLst>
              <a:ext uri="{FF2B5EF4-FFF2-40B4-BE49-F238E27FC236}">
                <a16:creationId xmlns:a16="http://schemas.microsoft.com/office/drawing/2014/main" id="{D8874D39-76D3-2E6D-F8DD-E0676BF138C5}"/>
              </a:ext>
            </a:extLst>
          </p:cNvPr>
          <p:cNvSpPr>
            <a:spLocks noGrp="1"/>
          </p:cNvSpPr>
          <p:nvPr>
            <p:ph type="body" sz="quarter" idx="15" hasCustomPrompt="1"/>
          </p:nvPr>
        </p:nvSpPr>
        <p:spPr>
          <a:xfrm>
            <a:off x="897657" y="4371534"/>
            <a:ext cx="4465176" cy="332399"/>
          </a:xfrm>
        </p:spPr>
        <p:txBody>
          <a:bodyPr wrap="square" anchor="t" anchorCtr="0">
            <a:noAutofit/>
          </a:bodyPr>
          <a:lstStyle>
            <a:lvl1pPr marL="0" indent="0" algn="l">
              <a:spcBef>
                <a:spcPts val="1200"/>
              </a:spcBef>
              <a:spcAft>
                <a:spcPts val="60"/>
              </a:spcAft>
              <a:buNone/>
              <a:defRPr sz="2400" b="0" i="0">
                <a:solidFill>
                  <a:schemeClr val="bg1"/>
                </a:solidFill>
                <a:latin typeface="Roboto Light" panose="02000000000000000000" pitchFamily="2" charset="0"/>
                <a:ea typeface="Roboto Light" panose="02000000000000000000" pitchFamily="2" charset="0"/>
              </a:defRPr>
            </a:lvl1pPr>
            <a:lvl2pPr marL="457200" indent="0" algn="ctr">
              <a:buNone/>
              <a:defRPr sz="2400">
                <a:solidFill>
                  <a:schemeClr val="bg1"/>
                </a:solidFill>
              </a:defRPr>
            </a:lvl2pPr>
            <a:lvl3pPr marL="914400" indent="0" algn="ctr">
              <a:buNone/>
              <a:defRPr sz="2400">
                <a:solidFill>
                  <a:schemeClr val="bg1"/>
                </a:solidFill>
              </a:defRPr>
            </a:lvl3pPr>
            <a:lvl4pPr marL="1371600" indent="0" algn="ctr">
              <a:buNone/>
              <a:defRPr sz="2400">
                <a:solidFill>
                  <a:schemeClr val="bg1"/>
                </a:solidFill>
              </a:defRPr>
            </a:lvl4pPr>
            <a:lvl5pPr marL="1828800" indent="0" algn="ctr">
              <a:buNone/>
              <a:defRPr sz="2400">
                <a:solidFill>
                  <a:schemeClr val="bg1"/>
                </a:solidFill>
              </a:defRPr>
            </a:lvl5pPr>
          </a:lstStyle>
          <a:p>
            <a:pPr lvl="0"/>
            <a:r>
              <a:rPr lang="en-US" dirty="0"/>
              <a:t>First Name, Last Name</a:t>
            </a:r>
          </a:p>
        </p:txBody>
      </p:sp>
      <p:sp>
        <p:nvSpPr>
          <p:cNvPr id="8" name="Rectangle 7">
            <a:extLst>
              <a:ext uri="{FF2B5EF4-FFF2-40B4-BE49-F238E27FC236}">
                <a16:creationId xmlns:a16="http://schemas.microsoft.com/office/drawing/2014/main" id="{C565AA18-2C89-EB56-1919-13EF35EFFBC8}"/>
              </a:ext>
            </a:extLst>
          </p:cNvPr>
          <p:cNvSpPr/>
          <p:nvPr userDrawn="1"/>
        </p:nvSpPr>
        <p:spPr>
          <a:xfrm>
            <a:off x="897656" y="3793881"/>
            <a:ext cx="854364" cy="71915"/>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Text Placeholder 47">
            <a:extLst>
              <a:ext uri="{FF2B5EF4-FFF2-40B4-BE49-F238E27FC236}">
                <a16:creationId xmlns:a16="http://schemas.microsoft.com/office/drawing/2014/main" id="{894AF511-2F91-5CEA-AAAB-75308FF6C4DB}"/>
              </a:ext>
            </a:extLst>
          </p:cNvPr>
          <p:cNvSpPr>
            <a:spLocks noGrp="1"/>
          </p:cNvSpPr>
          <p:nvPr>
            <p:ph type="body" sz="quarter" idx="17" hasCustomPrompt="1"/>
          </p:nvPr>
        </p:nvSpPr>
        <p:spPr>
          <a:xfrm>
            <a:off x="897657" y="4881013"/>
            <a:ext cx="4465176" cy="246221"/>
          </a:xfrm>
        </p:spPr>
        <p:txBody>
          <a:bodyPr wrap="square" anchor="t" anchorCtr="0">
            <a:noAutofit/>
          </a:bodyPr>
          <a:lstStyle>
            <a:lvl1pPr marL="0" indent="0" algn="l">
              <a:lnSpc>
                <a:spcPct val="100000"/>
              </a:lnSpc>
              <a:spcBef>
                <a:spcPts val="1200"/>
              </a:spcBef>
              <a:spcAft>
                <a:spcPts val="60"/>
              </a:spcAft>
              <a:buNone/>
              <a:defRPr sz="1600" b="0" i="0">
                <a:solidFill>
                  <a:schemeClr val="bg1"/>
                </a:solidFill>
                <a:latin typeface="+mn-lt"/>
                <a:ea typeface="Roboto Light" panose="02000000000000000000" pitchFamily="2" charset="0"/>
              </a:defRPr>
            </a:lvl1pPr>
            <a:lvl2pPr marL="457200" indent="0" algn="ctr">
              <a:buNone/>
              <a:defRPr sz="1600" b="0" i="0">
                <a:solidFill>
                  <a:schemeClr val="bg1"/>
                </a:solidFill>
                <a:latin typeface="Roboto Light" panose="02000000000000000000" pitchFamily="2" charset="0"/>
                <a:ea typeface="Roboto Light" panose="02000000000000000000" pitchFamily="2" charset="0"/>
              </a:defRPr>
            </a:lvl2pPr>
            <a:lvl3pPr marL="914400" indent="0" algn="ctr">
              <a:buNone/>
              <a:defRPr sz="1600" b="0" i="0">
                <a:solidFill>
                  <a:schemeClr val="bg1"/>
                </a:solidFill>
                <a:latin typeface="Roboto Light" panose="02000000000000000000" pitchFamily="2" charset="0"/>
                <a:ea typeface="Roboto Light" panose="02000000000000000000" pitchFamily="2" charset="0"/>
              </a:defRPr>
            </a:lvl3pPr>
            <a:lvl4pPr marL="1371600" indent="0" algn="ctr">
              <a:buNone/>
              <a:defRPr sz="1600" b="0" i="0">
                <a:solidFill>
                  <a:schemeClr val="bg1"/>
                </a:solidFill>
                <a:latin typeface="Roboto Light" panose="02000000000000000000" pitchFamily="2" charset="0"/>
                <a:ea typeface="Roboto Light" panose="02000000000000000000" pitchFamily="2" charset="0"/>
              </a:defRPr>
            </a:lvl4pPr>
            <a:lvl5pPr marL="1828800" indent="0" algn="ctr">
              <a:buNone/>
              <a:defRPr sz="1600" b="0" i="0">
                <a:solidFill>
                  <a:schemeClr val="bg1"/>
                </a:solidFill>
                <a:latin typeface="Roboto Light" panose="02000000000000000000" pitchFamily="2" charset="0"/>
                <a:ea typeface="Roboto Light" panose="02000000000000000000" pitchFamily="2" charset="0"/>
              </a:defRPr>
            </a:lvl5pPr>
          </a:lstStyle>
          <a:p>
            <a:pPr lvl="0"/>
            <a:r>
              <a:rPr lang="en-US" dirty="0"/>
              <a:t>Presenter Affiliation</a:t>
            </a:r>
          </a:p>
        </p:txBody>
      </p:sp>
      <p:sp>
        <p:nvSpPr>
          <p:cNvPr id="9" name="Picture Placeholder 8">
            <a:extLst>
              <a:ext uri="{FF2B5EF4-FFF2-40B4-BE49-F238E27FC236}">
                <a16:creationId xmlns:a16="http://schemas.microsoft.com/office/drawing/2014/main" id="{63D2D23A-F403-7E2C-7D24-BA0C3B867C3E}"/>
              </a:ext>
            </a:extLst>
          </p:cNvPr>
          <p:cNvSpPr>
            <a:spLocks noGrp="1"/>
          </p:cNvSpPr>
          <p:nvPr>
            <p:ph type="pic" sz="quarter" idx="18"/>
          </p:nvPr>
        </p:nvSpPr>
        <p:spPr>
          <a:xfrm>
            <a:off x="5609063" y="1481958"/>
            <a:ext cx="5843239" cy="3891648"/>
          </a:xfrm>
        </p:spPr>
        <p:txBody>
          <a:bodyPr/>
          <a:lstStyle/>
          <a:p>
            <a:r>
              <a:rPr lang="en-US"/>
              <a:t>Click icon to add picture</a:t>
            </a:r>
            <a:endParaRPr lang="en-US" dirty="0"/>
          </a:p>
        </p:txBody>
      </p:sp>
      <p:pic>
        <p:nvPicPr>
          <p:cNvPr id="4" name="Graphic 3">
            <a:extLst>
              <a:ext uri="{FF2B5EF4-FFF2-40B4-BE49-F238E27FC236}">
                <a16:creationId xmlns:a16="http://schemas.microsoft.com/office/drawing/2014/main" id="{D32A73F0-167E-610D-E038-566618F01F9F}"/>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928070" y="783630"/>
            <a:ext cx="1780479" cy="428014"/>
          </a:xfrm>
          <a:prstGeom prst="rect">
            <a:avLst/>
          </a:prstGeom>
        </p:spPr>
      </p:pic>
      <p:grpSp>
        <p:nvGrpSpPr>
          <p:cNvPr id="5" name="Group 4">
            <a:extLst>
              <a:ext uri="{FF2B5EF4-FFF2-40B4-BE49-F238E27FC236}">
                <a16:creationId xmlns:a16="http://schemas.microsoft.com/office/drawing/2014/main" id="{C8EA40F8-43C7-91B8-DB7E-DDD5E2408A38}"/>
              </a:ext>
            </a:extLst>
          </p:cNvPr>
          <p:cNvGrpSpPr/>
          <p:nvPr userDrawn="1"/>
        </p:nvGrpSpPr>
        <p:grpSpPr>
          <a:xfrm>
            <a:off x="859536" y="6108192"/>
            <a:ext cx="4556510" cy="438912"/>
            <a:chOff x="859536" y="6108192"/>
            <a:chExt cx="4556510" cy="438912"/>
          </a:xfrm>
        </p:grpSpPr>
        <p:sp>
          <p:nvSpPr>
            <p:cNvPr id="6" name="TextBox 5">
              <a:extLst>
                <a:ext uri="{FF2B5EF4-FFF2-40B4-BE49-F238E27FC236}">
                  <a16:creationId xmlns:a16="http://schemas.microsoft.com/office/drawing/2014/main" id="{5252F9E3-A27C-53E8-B52E-49794F69B0DB}"/>
                </a:ext>
              </a:extLst>
            </p:cNvPr>
            <p:cNvSpPr txBox="1"/>
            <p:nvPr userDrawn="1"/>
          </p:nvSpPr>
          <p:spPr>
            <a:xfrm>
              <a:off x="2368064" y="6156068"/>
              <a:ext cx="3047982" cy="369332"/>
            </a:xfrm>
            <a:prstGeom prst="rect">
              <a:avLst/>
            </a:prstGeom>
            <a:noFill/>
          </p:spPr>
          <p:txBody>
            <a:bodyPr wrap="square" lIns="182880" rtlCol="0">
              <a:spAutoFit/>
            </a:bodyPr>
            <a:lstStyle/>
            <a:p>
              <a:r>
                <a:rPr lang="en-US" sz="900" b="0" dirty="0">
                  <a:solidFill>
                    <a:schemeClr val="bg1"/>
                  </a:solidFill>
                  <a:latin typeface="Roboto" panose="02000000000000000000" pitchFamily="2" charset="0"/>
                  <a:ea typeface="Roboto" panose="02000000000000000000" pitchFamily="2" charset="0"/>
                </a:rPr>
                <a:t>ORNL IS MANAGED BY UT-BATTELLE LLC </a:t>
              </a:r>
              <a:br>
                <a:rPr lang="en-US" sz="900" b="0" dirty="0">
                  <a:solidFill>
                    <a:schemeClr val="bg1"/>
                  </a:solidFill>
                  <a:latin typeface="Roboto" panose="02000000000000000000" pitchFamily="2" charset="0"/>
                  <a:ea typeface="Roboto" panose="02000000000000000000" pitchFamily="2" charset="0"/>
                </a:rPr>
              </a:br>
              <a:r>
                <a:rPr lang="en-US" sz="900" b="0" dirty="0">
                  <a:solidFill>
                    <a:schemeClr val="bg1"/>
                  </a:solidFill>
                  <a:latin typeface="Roboto" panose="02000000000000000000" pitchFamily="2" charset="0"/>
                  <a:ea typeface="Roboto" panose="02000000000000000000" pitchFamily="2" charset="0"/>
                </a:rPr>
                <a:t>FOR THE US DEPARTMENT OF ENERGY</a:t>
              </a:r>
            </a:p>
          </p:txBody>
        </p:sp>
        <p:pic>
          <p:nvPicPr>
            <p:cNvPr id="7" name="Picture 6" descr="Text&#10;&#10;AI-generated content may be incorrect.">
              <a:extLst>
                <a:ext uri="{FF2B5EF4-FFF2-40B4-BE49-F238E27FC236}">
                  <a16:creationId xmlns:a16="http://schemas.microsoft.com/office/drawing/2014/main" id="{DB53C206-3DA3-C765-EB66-A35BBF705421}"/>
                </a:ext>
              </a:extLst>
            </p:cNvPr>
            <p:cNvPicPr>
              <a:picLocks noChangeAspect="1"/>
            </p:cNvPicPr>
            <p:nvPr userDrawn="1"/>
          </p:nvPicPr>
          <p:blipFill>
            <a:blip r:embed="rId5"/>
            <a:stretch>
              <a:fillRect/>
            </a:stretch>
          </p:blipFill>
          <p:spPr>
            <a:xfrm>
              <a:off x="859536" y="6108192"/>
              <a:ext cx="1528065" cy="438912"/>
            </a:xfrm>
            <a:prstGeom prst="rect">
              <a:avLst/>
            </a:prstGeom>
          </p:spPr>
        </p:pic>
      </p:grpSp>
    </p:spTree>
    <p:extLst>
      <p:ext uri="{BB962C8B-B14F-4D97-AF65-F5344CB8AC3E}">
        <p14:creationId xmlns:p14="http://schemas.microsoft.com/office/powerpoint/2010/main" val="37688142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 Standard Text-only">
    <p:spTree>
      <p:nvGrpSpPr>
        <p:cNvPr id="1" name=""/>
        <p:cNvGrpSpPr/>
        <p:nvPr/>
      </p:nvGrpSpPr>
      <p:grpSpPr>
        <a:xfrm>
          <a:off x="0" y="0"/>
          <a:ext cx="0" cy="0"/>
          <a:chOff x="0" y="0"/>
          <a:chExt cx="0" cy="0"/>
        </a:xfrm>
      </p:grpSpPr>
      <p:pic>
        <p:nvPicPr>
          <p:cNvPr id="5" name="Graphic 285">
            <a:extLst>
              <a:ext uri="{FF2B5EF4-FFF2-40B4-BE49-F238E27FC236}">
                <a16:creationId xmlns:a16="http://schemas.microsoft.com/office/drawing/2014/main" id="{A95873F9-24C5-691B-E0D0-B31D39B7FBB2}"/>
              </a:ext>
            </a:extLst>
          </p:cNvPr>
          <p:cNvPicPr>
            <a:picLocks noChangeAspect="1"/>
          </p:cNvPicPr>
          <p:nvPr userDrawn="1"/>
        </p:nvPicPr>
        <p:blipFill>
          <a:blip r:embed="rId2"/>
          <a:srcRect/>
          <a:stretch/>
        </p:blipFill>
        <p:spPr>
          <a:xfrm rot="10800000">
            <a:off x="0" y="0"/>
            <a:ext cx="12192000" cy="6858000"/>
          </a:xfrm>
          <a:prstGeom prst="rect">
            <a:avLst/>
          </a:prstGeom>
        </p:spPr>
      </p:pic>
      <p:sp>
        <p:nvSpPr>
          <p:cNvPr id="2" name="Title 1">
            <a:extLst>
              <a:ext uri="{FF2B5EF4-FFF2-40B4-BE49-F238E27FC236}">
                <a16:creationId xmlns:a16="http://schemas.microsoft.com/office/drawing/2014/main" id="{627FB722-2E40-971C-7B7A-5663B28FCDB7}"/>
              </a:ext>
            </a:extLst>
          </p:cNvPr>
          <p:cNvSpPr>
            <a:spLocks noGrp="1"/>
          </p:cNvSpPr>
          <p:nvPr>
            <p:ph type="ctrTitle" hasCustomPrompt="1"/>
          </p:nvPr>
        </p:nvSpPr>
        <p:spPr>
          <a:xfrm>
            <a:off x="897656" y="2292076"/>
            <a:ext cx="10396685" cy="997196"/>
          </a:xfrm>
        </p:spPr>
        <p:txBody>
          <a:bodyPr wrap="square" anchor="t" anchorCtr="0">
            <a:noAutofit/>
          </a:bodyPr>
          <a:lstStyle>
            <a:lvl1pPr algn="l">
              <a:spcBef>
                <a:spcPts val="1200"/>
              </a:spcBef>
              <a:spcAft>
                <a:spcPts val="60"/>
              </a:spcAft>
              <a:defRPr sz="3600" b="1">
                <a:solidFill>
                  <a:schemeClr val="bg1"/>
                </a:solidFill>
              </a:defRPr>
            </a:lvl1pPr>
          </a:lstStyle>
          <a:p>
            <a:r>
              <a:rPr lang="en-US" dirty="0"/>
              <a:t>Presentation Title: Best Title Option for Longer Presentation Titles (Text Size no larger than 32 pt and no smaller than 20pt) </a:t>
            </a:r>
          </a:p>
        </p:txBody>
      </p:sp>
      <p:sp>
        <p:nvSpPr>
          <p:cNvPr id="3" name="Subtitle 2">
            <a:extLst>
              <a:ext uri="{FF2B5EF4-FFF2-40B4-BE49-F238E27FC236}">
                <a16:creationId xmlns:a16="http://schemas.microsoft.com/office/drawing/2014/main" id="{34CCE055-46B1-6279-21B5-27B8352AB9EC}"/>
              </a:ext>
            </a:extLst>
          </p:cNvPr>
          <p:cNvSpPr>
            <a:spLocks noGrp="1"/>
          </p:cNvSpPr>
          <p:nvPr>
            <p:ph type="subTitle" idx="1" hasCustomPrompt="1"/>
          </p:nvPr>
        </p:nvSpPr>
        <p:spPr>
          <a:xfrm>
            <a:off x="897656" y="4019391"/>
            <a:ext cx="10396685" cy="193899"/>
          </a:xfrm>
        </p:spPr>
        <p:txBody>
          <a:bodyPr wrap="square" anchor="t" anchorCtr="0">
            <a:noAutofit/>
          </a:bodyPr>
          <a:lstStyle>
            <a:lvl1pPr marL="0" indent="0" algn="l">
              <a:spcBef>
                <a:spcPts val="1200"/>
              </a:spcBef>
              <a:spcAft>
                <a:spcPts val="60"/>
              </a:spcAft>
              <a:buNone/>
              <a:defRPr sz="1400" b="1"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PRESENTED BY</a:t>
            </a:r>
          </a:p>
        </p:txBody>
      </p:sp>
      <p:sp>
        <p:nvSpPr>
          <p:cNvPr id="1962" name="Text Placeholder 1961">
            <a:extLst>
              <a:ext uri="{FF2B5EF4-FFF2-40B4-BE49-F238E27FC236}">
                <a16:creationId xmlns:a16="http://schemas.microsoft.com/office/drawing/2014/main" id="{05A0F360-5E2B-1313-55AF-9056EF7E8BC2}"/>
              </a:ext>
            </a:extLst>
          </p:cNvPr>
          <p:cNvSpPr>
            <a:spLocks noGrp="1"/>
          </p:cNvSpPr>
          <p:nvPr>
            <p:ph type="body" sz="quarter" idx="14" hasCustomPrompt="1"/>
          </p:nvPr>
        </p:nvSpPr>
        <p:spPr>
          <a:xfrm>
            <a:off x="897656" y="1880997"/>
            <a:ext cx="10396685" cy="193899"/>
          </a:xfrm>
        </p:spPr>
        <p:txBody>
          <a:bodyPr wrap="square" anchor="t" anchorCtr="0">
            <a:noAutofit/>
          </a:bodyPr>
          <a:lstStyle>
            <a:lvl1pPr marL="0" indent="0" algn="l">
              <a:spcBef>
                <a:spcPts val="1200"/>
              </a:spcBef>
              <a:spcAft>
                <a:spcPts val="60"/>
              </a:spcAft>
              <a:buNone/>
              <a:defRPr sz="1400" b="0" i="0" spc="150" baseline="0">
                <a:solidFill>
                  <a:schemeClr val="bg1"/>
                </a:solidFill>
                <a:latin typeface="+mn-lt"/>
                <a:ea typeface="Roboto Light" panose="02000000000000000000" pitchFamily="2" charset="0"/>
              </a:defRPr>
            </a:lvl1pPr>
            <a:lvl2pPr marL="457200" indent="0" algn="ctr">
              <a:buNone/>
              <a:defRPr sz="1400">
                <a:solidFill>
                  <a:schemeClr val="bg1"/>
                </a:solidFill>
              </a:defRPr>
            </a:lvl2pPr>
            <a:lvl3pPr marL="914400" indent="0" algn="ctr">
              <a:buNone/>
              <a:defRPr sz="1400">
                <a:solidFill>
                  <a:schemeClr val="bg1"/>
                </a:solidFill>
              </a:defRPr>
            </a:lvl3pPr>
            <a:lvl4pPr marL="1371600" indent="0" algn="ctr">
              <a:buNone/>
              <a:defRPr sz="1400">
                <a:solidFill>
                  <a:schemeClr val="bg1"/>
                </a:solidFill>
              </a:defRPr>
            </a:lvl4pPr>
            <a:lvl5pPr marL="1828800" indent="0" algn="ctr">
              <a:buNone/>
              <a:defRPr sz="1400">
                <a:solidFill>
                  <a:schemeClr val="bg1"/>
                </a:solidFill>
              </a:defRPr>
            </a:lvl5pPr>
          </a:lstStyle>
          <a:p>
            <a:pPr lvl="0"/>
            <a:r>
              <a:rPr lang="en-US" dirty="0"/>
              <a:t>MONTH XX, XXXX | LOCATION</a:t>
            </a:r>
          </a:p>
        </p:txBody>
      </p:sp>
      <p:sp>
        <p:nvSpPr>
          <p:cNvPr id="1964" name="Text Placeholder 1963">
            <a:extLst>
              <a:ext uri="{FF2B5EF4-FFF2-40B4-BE49-F238E27FC236}">
                <a16:creationId xmlns:a16="http://schemas.microsoft.com/office/drawing/2014/main" id="{D8874D39-76D3-2E6D-F8DD-E0676BF138C5}"/>
              </a:ext>
            </a:extLst>
          </p:cNvPr>
          <p:cNvSpPr>
            <a:spLocks noGrp="1"/>
          </p:cNvSpPr>
          <p:nvPr>
            <p:ph type="body" sz="quarter" idx="15" hasCustomPrompt="1"/>
          </p:nvPr>
        </p:nvSpPr>
        <p:spPr>
          <a:xfrm>
            <a:off x="897656" y="4371534"/>
            <a:ext cx="10396685" cy="332399"/>
          </a:xfrm>
        </p:spPr>
        <p:txBody>
          <a:bodyPr wrap="square" anchor="t" anchorCtr="0">
            <a:noAutofit/>
          </a:bodyPr>
          <a:lstStyle>
            <a:lvl1pPr marL="0" indent="0" algn="l">
              <a:spcBef>
                <a:spcPts val="1200"/>
              </a:spcBef>
              <a:spcAft>
                <a:spcPts val="60"/>
              </a:spcAft>
              <a:buNone/>
              <a:defRPr sz="2400" b="0" i="0">
                <a:solidFill>
                  <a:schemeClr val="bg1"/>
                </a:solidFill>
                <a:latin typeface="Roboto Light" panose="02000000000000000000" pitchFamily="2" charset="0"/>
                <a:ea typeface="Roboto Light" panose="02000000000000000000" pitchFamily="2" charset="0"/>
              </a:defRPr>
            </a:lvl1pPr>
            <a:lvl2pPr marL="457200" indent="0" algn="ctr">
              <a:buNone/>
              <a:defRPr sz="2400">
                <a:solidFill>
                  <a:schemeClr val="bg1"/>
                </a:solidFill>
              </a:defRPr>
            </a:lvl2pPr>
            <a:lvl3pPr marL="914400" indent="0" algn="ctr">
              <a:buNone/>
              <a:defRPr sz="2400">
                <a:solidFill>
                  <a:schemeClr val="bg1"/>
                </a:solidFill>
              </a:defRPr>
            </a:lvl3pPr>
            <a:lvl4pPr marL="1371600" indent="0" algn="ctr">
              <a:buNone/>
              <a:defRPr sz="2400">
                <a:solidFill>
                  <a:schemeClr val="bg1"/>
                </a:solidFill>
              </a:defRPr>
            </a:lvl4pPr>
            <a:lvl5pPr marL="1828800" indent="0" algn="ctr">
              <a:buNone/>
              <a:defRPr sz="2400">
                <a:solidFill>
                  <a:schemeClr val="bg1"/>
                </a:solidFill>
              </a:defRPr>
            </a:lvl5pPr>
          </a:lstStyle>
          <a:p>
            <a:pPr lvl="0"/>
            <a:r>
              <a:rPr lang="en-US" dirty="0"/>
              <a:t>First Name, Last Name</a:t>
            </a:r>
          </a:p>
        </p:txBody>
      </p:sp>
      <p:sp>
        <p:nvSpPr>
          <p:cNvPr id="8" name="Rectangle 7">
            <a:extLst>
              <a:ext uri="{FF2B5EF4-FFF2-40B4-BE49-F238E27FC236}">
                <a16:creationId xmlns:a16="http://schemas.microsoft.com/office/drawing/2014/main" id="{C565AA18-2C89-EB56-1919-13EF35EFFBC8}"/>
              </a:ext>
            </a:extLst>
          </p:cNvPr>
          <p:cNvSpPr/>
          <p:nvPr userDrawn="1"/>
        </p:nvSpPr>
        <p:spPr>
          <a:xfrm>
            <a:off x="897656" y="3793881"/>
            <a:ext cx="854364" cy="71915"/>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Text Placeholder 47">
            <a:extLst>
              <a:ext uri="{FF2B5EF4-FFF2-40B4-BE49-F238E27FC236}">
                <a16:creationId xmlns:a16="http://schemas.microsoft.com/office/drawing/2014/main" id="{894AF511-2F91-5CEA-AAAB-75308FF6C4DB}"/>
              </a:ext>
            </a:extLst>
          </p:cNvPr>
          <p:cNvSpPr>
            <a:spLocks noGrp="1"/>
          </p:cNvSpPr>
          <p:nvPr>
            <p:ph type="body" sz="quarter" idx="17" hasCustomPrompt="1"/>
          </p:nvPr>
        </p:nvSpPr>
        <p:spPr>
          <a:xfrm>
            <a:off x="897656" y="4881013"/>
            <a:ext cx="10396685" cy="246221"/>
          </a:xfrm>
        </p:spPr>
        <p:txBody>
          <a:bodyPr wrap="square" anchor="t" anchorCtr="0">
            <a:noAutofit/>
          </a:bodyPr>
          <a:lstStyle>
            <a:lvl1pPr marL="0" indent="0" algn="l">
              <a:lnSpc>
                <a:spcPct val="100000"/>
              </a:lnSpc>
              <a:spcBef>
                <a:spcPts val="1200"/>
              </a:spcBef>
              <a:spcAft>
                <a:spcPts val="60"/>
              </a:spcAft>
              <a:buNone/>
              <a:defRPr sz="1600" b="0" i="0">
                <a:solidFill>
                  <a:schemeClr val="bg1"/>
                </a:solidFill>
                <a:latin typeface="+mn-lt"/>
                <a:ea typeface="Roboto Light" panose="02000000000000000000" pitchFamily="2" charset="0"/>
              </a:defRPr>
            </a:lvl1pPr>
            <a:lvl2pPr marL="457200" indent="0" algn="ctr">
              <a:buNone/>
              <a:defRPr sz="1600" b="0" i="0">
                <a:solidFill>
                  <a:schemeClr val="bg1"/>
                </a:solidFill>
                <a:latin typeface="Roboto Light" panose="02000000000000000000" pitchFamily="2" charset="0"/>
                <a:ea typeface="Roboto Light" panose="02000000000000000000" pitchFamily="2" charset="0"/>
              </a:defRPr>
            </a:lvl2pPr>
            <a:lvl3pPr marL="914400" indent="0" algn="ctr">
              <a:buNone/>
              <a:defRPr sz="1600" b="0" i="0">
                <a:solidFill>
                  <a:schemeClr val="bg1"/>
                </a:solidFill>
                <a:latin typeface="Roboto Light" panose="02000000000000000000" pitchFamily="2" charset="0"/>
                <a:ea typeface="Roboto Light" panose="02000000000000000000" pitchFamily="2" charset="0"/>
              </a:defRPr>
            </a:lvl3pPr>
            <a:lvl4pPr marL="1371600" indent="0" algn="ctr">
              <a:buNone/>
              <a:defRPr sz="1600" b="0" i="0">
                <a:solidFill>
                  <a:schemeClr val="bg1"/>
                </a:solidFill>
                <a:latin typeface="Roboto Light" panose="02000000000000000000" pitchFamily="2" charset="0"/>
                <a:ea typeface="Roboto Light" panose="02000000000000000000" pitchFamily="2" charset="0"/>
              </a:defRPr>
            </a:lvl4pPr>
            <a:lvl5pPr marL="1828800" indent="0" algn="ctr">
              <a:buNone/>
              <a:defRPr sz="1600" b="0" i="0">
                <a:solidFill>
                  <a:schemeClr val="bg1"/>
                </a:solidFill>
                <a:latin typeface="Roboto Light" panose="02000000000000000000" pitchFamily="2" charset="0"/>
                <a:ea typeface="Roboto Light" panose="02000000000000000000" pitchFamily="2" charset="0"/>
              </a:defRPr>
            </a:lvl5pPr>
          </a:lstStyle>
          <a:p>
            <a:pPr lvl="0"/>
            <a:r>
              <a:rPr lang="en-US" dirty="0"/>
              <a:t>Presenter Affiliation</a:t>
            </a:r>
          </a:p>
        </p:txBody>
      </p:sp>
      <p:pic>
        <p:nvPicPr>
          <p:cNvPr id="4" name="Graphic 3">
            <a:extLst>
              <a:ext uri="{FF2B5EF4-FFF2-40B4-BE49-F238E27FC236}">
                <a16:creationId xmlns:a16="http://schemas.microsoft.com/office/drawing/2014/main" id="{D32A73F0-167E-610D-E038-566618F01F9F}"/>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928070" y="783630"/>
            <a:ext cx="1780479" cy="428014"/>
          </a:xfrm>
          <a:prstGeom prst="rect">
            <a:avLst/>
          </a:prstGeom>
        </p:spPr>
      </p:pic>
      <p:grpSp>
        <p:nvGrpSpPr>
          <p:cNvPr id="6" name="Group 5">
            <a:extLst>
              <a:ext uri="{FF2B5EF4-FFF2-40B4-BE49-F238E27FC236}">
                <a16:creationId xmlns:a16="http://schemas.microsoft.com/office/drawing/2014/main" id="{68B2AD18-B7D9-77F5-D220-3EDA560B2C83}"/>
              </a:ext>
            </a:extLst>
          </p:cNvPr>
          <p:cNvGrpSpPr/>
          <p:nvPr userDrawn="1"/>
        </p:nvGrpSpPr>
        <p:grpSpPr>
          <a:xfrm>
            <a:off x="859536" y="6108192"/>
            <a:ext cx="4556510" cy="438912"/>
            <a:chOff x="859536" y="6108192"/>
            <a:chExt cx="4556510" cy="438912"/>
          </a:xfrm>
        </p:grpSpPr>
        <p:sp>
          <p:nvSpPr>
            <p:cNvPr id="7" name="TextBox 6">
              <a:extLst>
                <a:ext uri="{FF2B5EF4-FFF2-40B4-BE49-F238E27FC236}">
                  <a16:creationId xmlns:a16="http://schemas.microsoft.com/office/drawing/2014/main" id="{66E0B571-503C-1E4E-4585-513FD2198B27}"/>
                </a:ext>
              </a:extLst>
            </p:cNvPr>
            <p:cNvSpPr txBox="1"/>
            <p:nvPr userDrawn="1"/>
          </p:nvSpPr>
          <p:spPr>
            <a:xfrm>
              <a:off x="2368064" y="6156068"/>
              <a:ext cx="3047982" cy="369332"/>
            </a:xfrm>
            <a:prstGeom prst="rect">
              <a:avLst/>
            </a:prstGeom>
            <a:noFill/>
          </p:spPr>
          <p:txBody>
            <a:bodyPr wrap="square" lIns="182880" rtlCol="0">
              <a:spAutoFit/>
            </a:bodyPr>
            <a:lstStyle/>
            <a:p>
              <a:r>
                <a:rPr lang="en-US" sz="900" b="0" dirty="0">
                  <a:solidFill>
                    <a:schemeClr val="bg1"/>
                  </a:solidFill>
                  <a:latin typeface="Roboto" panose="02000000000000000000" pitchFamily="2" charset="0"/>
                  <a:ea typeface="Roboto" panose="02000000000000000000" pitchFamily="2" charset="0"/>
                </a:rPr>
                <a:t>ORNL IS MANAGED BY UT-BATTELLE LLC </a:t>
              </a:r>
              <a:br>
                <a:rPr lang="en-US" sz="900" b="0" dirty="0">
                  <a:solidFill>
                    <a:schemeClr val="bg1"/>
                  </a:solidFill>
                  <a:latin typeface="Roboto" panose="02000000000000000000" pitchFamily="2" charset="0"/>
                  <a:ea typeface="Roboto" panose="02000000000000000000" pitchFamily="2" charset="0"/>
                </a:rPr>
              </a:br>
              <a:r>
                <a:rPr lang="en-US" sz="900" b="0" dirty="0">
                  <a:solidFill>
                    <a:schemeClr val="bg1"/>
                  </a:solidFill>
                  <a:latin typeface="Roboto" panose="02000000000000000000" pitchFamily="2" charset="0"/>
                  <a:ea typeface="Roboto" panose="02000000000000000000" pitchFamily="2" charset="0"/>
                </a:rPr>
                <a:t>FOR THE US DEPARTMENT OF ENERGY</a:t>
              </a:r>
            </a:p>
          </p:txBody>
        </p:sp>
        <p:pic>
          <p:nvPicPr>
            <p:cNvPr id="9" name="Picture 8" descr="Text&#10;&#10;AI-generated content may be incorrect.">
              <a:extLst>
                <a:ext uri="{FF2B5EF4-FFF2-40B4-BE49-F238E27FC236}">
                  <a16:creationId xmlns:a16="http://schemas.microsoft.com/office/drawing/2014/main" id="{2FD5B24E-06B1-CD75-BC26-A89AA432FAC2}"/>
                </a:ext>
              </a:extLst>
            </p:cNvPr>
            <p:cNvPicPr>
              <a:picLocks noChangeAspect="1"/>
            </p:cNvPicPr>
            <p:nvPr userDrawn="1"/>
          </p:nvPicPr>
          <p:blipFill>
            <a:blip r:embed="rId5"/>
            <a:stretch>
              <a:fillRect/>
            </a:stretch>
          </p:blipFill>
          <p:spPr>
            <a:xfrm>
              <a:off x="859536" y="6108192"/>
              <a:ext cx="1528065" cy="438912"/>
            </a:xfrm>
            <a:prstGeom prst="rect">
              <a:avLst/>
            </a:prstGeom>
          </p:spPr>
        </p:pic>
      </p:grpSp>
    </p:spTree>
    <p:extLst>
      <p:ext uri="{BB962C8B-B14F-4D97-AF65-F5344CB8AC3E}">
        <p14:creationId xmlns:p14="http://schemas.microsoft.com/office/powerpoint/2010/main" val="2676942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305791-4F91-34B2-5F77-014A7A421E14}"/>
              </a:ext>
            </a:extLst>
          </p:cNvPr>
          <p:cNvSpPr>
            <a:spLocks noGrp="1"/>
          </p:cNvSpPr>
          <p:nvPr>
            <p:ph type="title" hasCustomPrompt="1"/>
          </p:nvPr>
        </p:nvSpPr>
        <p:spPr>
          <a:xfrm>
            <a:off x="314692" y="365125"/>
            <a:ext cx="11492432" cy="886397"/>
          </a:xfrm>
        </p:spPr>
        <p:txBody>
          <a:bodyPr/>
          <a:lstStyle/>
          <a:p>
            <a:r>
              <a:rPr lang="en-US" dirty="0"/>
              <a:t>One-sentence headline stating the main takeaway message</a:t>
            </a:r>
          </a:p>
        </p:txBody>
      </p:sp>
      <p:sp>
        <p:nvSpPr>
          <p:cNvPr id="3" name="Content Placeholder 2">
            <a:extLst>
              <a:ext uri="{FF2B5EF4-FFF2-40B4-BE49-F238E27FC236}">
                <a16:creationId xmlns:a16="http://schemas.microsoft.com/office/drawing/2014/main" id="{1268E7B4-2380-B18C-C8C1-09BD437D6B16}"/>
              </a:ext>
            </a:extLst>
          </p:cNvPr>
          <p:cNvSpPr>
            <a:spLocks noGrp="1"/>
          </p:cNvSpPr>
          <p:nvPr>
            <p:ph idx="1" hasCustomPrompt="1"/>
          </p:nvPr>
        </p:nvSpPr>
        <p:spPr>
          <a:xfrm>
            <a:off x="314692" y="1825625"/>
            <a:ext cx="11492432" cy="4061829"/>
          </a:xfrm>
        </p:spPr>
        <p:txBody>
          <a:bodyPr/>
          <a:lstStyle>
            <a:lvl1pPr marL="0" indent="0">
              <a:spcBef>
                <a:spcPts val="1200"/>
              </a:spcBef>
              <a:buNone/>
              <a:defRPr sz="1800"/>
            </a:lvl1pPr>
          </a:lstStyle>
          <a:p>
            <a:r>
              <a:rPr lang="en-US" dirty="0"/>
              <a:t>Place content here</a:t>
            </a:r>
          </a:p>
        </p:txBody>
      </p:sp>
    </p:spTree>
    <p:extLst>
      <p:ext uri="{BB962C8B-B14F-4D97-AF65-F5344CB8AC3E}">
        <p14:creationId xmlns:p14="http://schemas.microsoft.com/office/powerpoint/2010/main" val="9002390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Column Key Imag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655F232B-0EDE-9AF7-8505-73A82A1D984A}"/>
              </a:ext>
            </a:extLst>
          </p:cNvPr>
          <p:cNvSpPr/>
          <p:nvPr userDrawn="1"/>
        </p:nvSpPr>
        <p:spPr>
          <a:xfrm>
            <a:off x="0" y="0"/>
            <a:ext cx="4678850" cy="6858000"/>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6D7CE54-A067-C608-8071-D9BFAF60EA84}"/>
              </a:ext>
            </a:extLst>
          </p:cNvPr>
          <p:cNvSpPr>
            <a:spLocks noGrp="1"/>
          </p:cNvSpPr>
          <p:nvPr>
            <p:ph type="title" hasCustomPrompt="1"/>
          </p:nvPr>
        </p:nvSpPr>
        <p:spPr>
          <a:xfrm>
            <a:off x="314692" y="365125"/>
            <a:ext cx="3899310" cy="1900997"/>
          </a:xfrm>
        </p:spPr>
        <p:txBody>
          <a:bodyPr/>
          <a:lstStyle/>
          <a:p>
            <a:r>
              <a:rPr lang="en-US" dirty="0"/>
              <a:t>One-sentence headline stating the main takeaway message</a:t>
            </a:r>
          </a:p>
        </p:txBody>
      </p:sp>
      <p:sp>
        <p:nvSpPr>
          <p:cNvPr id="3" name="Content Placeholder 2">
            <a:extLst>
              <a:ext uri="{FF2B5EF4-FFF2-40B4-BE49-F238E27FC236}">
                <a16:creationId xmlns:a16="http://schemas.microsoft.com/office/drawing/2014/main" id="{92B9DD14-4659-B8FE-84E6-93F5C544420C}"/>
              </a:ext>
            </a:extLst>
          </p:cNvPr>
          <p:cNvSpPr>
            <a:spLocks noGrp="1"/>
          </p:cNvSpPr>
          <p:nvPr>
            <p:ph sz="half" idx="1" hasCustomPrompt="1"/>
          </p:nvPr>
        </p:nvSpPr>
        <p:spPr>
          <a:xfrm>
            <a:off x="314692" y="2631247"/>
            <a:ext cx="3899310" cy="3511136"/>
          </a:xfrm>
        </p:spPr>
        <p:txBody>
          <a:bodyPr/>
          <a:lstStyle>
            <a:lvl1pPr marL="0" indent="0">
              <a:buNone/>
              <a:defRPr sz="1800"/>
            </a:lvl1pPr>
          </a:lstStyle>
          <a:p>
            <a:r>
              <a:rPr lang="en-US" dirty="0"/>
              <a:t>Place content here</a:t>
            </a:r>
          </a:p>
        </p:txBody>
      </p:sp>
      <p:sp>
        <p:nvSpPr>
          <p:cNvPr id="5" name="Picture Placeholder 4">
            <a:extLst>
              <a:ext uri="{FF2B5EF4-FFF2-40B4-BE49-F238E27FC236}">
                <a16:creationId xmlns:a16="http://schemas.microsoft.com/office/drawing/2014/main" id="{A40400C1-7283-FABD-80B9-45AEE1D1F5D9}"/>
              </a:ext>
            </a:extLst>
          </p:cNvPr>
          <p:cNvSpPr>
            <a:spLocks noGrp="1"/>
          </p:cNvSpPr>
          <p:nvPr>
            <p:ph type="pic" sz="quarter" idx="10"/>
          </p:nvPr>
        </p:nvSpPr>
        <p:spPr>
          <a:xfrm>
            <a:off x="4678363" y="0"/>
            <a:ext cx="7513637" cy="6858000"/>
          </a:xfrm>
        </p:spPr>
        <p:txBody>
          <a:bodyPr/>
          <a:lstStyle/>
          <a:p>
            <a:r>
              <a:rPr lang="en-US"/>
              <a:t>Click icon to add picture</a:t>
            </a:r>
          </a:p>
        </p:txBody>
      </p:sp>
      <p:pic>
        <p:nvPicPr>
          <p:cNvPr id="4" name="Graphic 3">
            <a:extLst>
              <a:ext uri="{FF2B5EF4-FFF2-40B4-BE49-F238E27FC236}">
                <a16:creationId xmlns:a16="http://schemas.microsoft.com/office/drawing/2014/main" id="{2059A002-CFDF-58EF-945F-28E943618A58}"/>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14693" y="6431818"/>
            <a:ext cx="1188988" cy="285824"/>
          </a:xfrm>
          <a:prstGeom prst="rect">
            <a:avLst/>
          </a:prstGeom>
        </p:spPr>
      </p:pic>
    </p:spTree>
    <p:extLst>
      <p:ext uri="{BB962C8B-B14F-4D97-AF65-F5344CB8AC3E}">
        <p14:creationId xmlns:p14="http://schemas.microsoft.com/office/powerpoint/2010/main" val="18153767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Column Hexagon Cut-out">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9AAFC910-D2D4-C5E3-4A8E-DB371D1637FC}"/>
              </a:ext>
            </a:extLst>
          </p:cNvPr>
          <p:cNvSpPr>
            <a:spLocks noGrp="1"/>
          </p:cNvSpPr>
          <p:nvPr>
            <p:ph type="pic" sz="quarter" idx="13"/>
          </p:nvPr>
        </p:nvSpPr>
        <p:spPr>
          <a:xfrm>
            <a:off x="5139371" y="-23484"/>
            <a:ext cx="6737350" cy="6865418"/>
          </a:xfrm>
          <a:custGeom>
            <a:avLst/>
            <a:gdLst>
              <a:gd name="connsiteX0" fmla="*/ 4765422 w 6737350"/>
              <a:gd name="connsiteY0" fmla="*/ 5955463 h 6865418"/>
              <a:gd name="connsiteX1" fmla="*/ 6080062 w 6737350"/>
              <a:gd name="connsiteY1" fmla="*/ 5955463 h 6865418"/>
              <a:gd name="connsiteX2" fmla="*/ 6604382 w 6737350"/>
              <a:gd name="connsiteY2" fmla="*/ 6863640 h 6865418"/>
              <a:gd name="connsiteX3" fmla="*/ 4240721 w 6737350"/>
              <a:gd name="connsiteY3" fmla="*/ 6864212 h 6865418"/>
              <a:gd name="connsiteX4" fmla="*/ 2712846 w 6737350"/>
              <a:gd name="connsiteY4" fmla="*/ 4762425 h 6865418"/>
              <a:gd name="connsiteX5" fmla="*/ 4027487 w 6737350"/>
              <a:gd name="connsiteY5" fmla="*/ 4762425 h 6865418"/>
              <a:gd name="connsiteX6" fmla="*/ 4684776 w 6737350"/>
              <a:gd name="connsiteY6" fmla="*/ 5900917 h 6865418"/>
              <a:gd name="connsiteX7" fmla="*/ 4128579 w 6737350"/>
              <a:gd name="connsiteY7" fmla="*/ 6864339 h 6865418"/>
              <a:gd name="connsiteX8" fmla="*/ 2612326 w 6737350"/>
              <a:gd name="connsiteY8" fmla="*/ 6865418 h 6865418"/>
              <a:gd name="connsiteX9" fmla="*/ 2055495 w 6737350"/>
              <a:gd name="connsiteY9" fmla="*/ 5900917 h 6865418"/>
              <a:gd name="connsiteX10" fmla="*/ 4765421 w 6737350"/>
              <a:gd name="connsiteY10" fmla="*/ 3584563 h 6865418"/>
              <a:gd name="connsiteX11" fmla="*/ 6080061 w 6737350"/>
              <a:gd name="connsiteY11" fmla="*/ 3584563 h 6865418"/>
              <a:gd name="connsiteX12" fmla="*/ 6737350 w 6737350"/>
              <a:gd name="connsiteY12" fmla="*/ 4723055 h 6865418"/>
              <a:gd name="connsiteX13" fmla="*/ 6080061 w 6737350"/>
              <a:gd name="connsiteY13" fmla="*/ 5861546 h 6865418"/>
              <a:gd name="connsiteX14" fmla="*/ 4765421 w 6737350"/>
              <a:gd name="connsiteY14" fmla="*/ 5861546 h 6865418"/>
              <a:gd name="connsiteX15" fmla="*/ 4108069 w 6737350"/>
              <a:gd name="connsiteY15" fmla="*/ 4723055 h 6865418"/>
              <a:gd name="connsiteX16" fmla="*/ 2712846 w 6737350"/>
              <a:gd name="connsiteY16" fmla="*/ 2395463 h 6865418"/>
              <a:gd name="connsiteX17" fmla="*/ 4027487 w 6737350"/>
              <a:gd name="connsiteY17" fmla="*/ 2395463 h 6865418"/>
              <a:gd name="connsiteX18" fmla="*/ 4684776 w 6737350"/>
              <a:gd name="connsiteY18" fmla="*/ 3533955 h 6865418"/>
              <a:gd name="connsiteX19" fmla="*/ 4027487 w 6737350"/>
              <a:gd name="connsiteY19" fmla="*/ 4672446 h 6865418"/>
              <a:gd name="connsiteX20" fmla="*/ 2712846 w 6737350"/>
              <a:gd name="connsiteY20" fmla="*/ 4672446 h 6865418"/>
              <a:gd name="connsiteX21" fmla="*/ 2055495 w 6737350"/>
              <a:gd name="connsiteY21" fmla="*/ 3533955 h 6865418"/>
              <a:gd name="connsiteX22" fmla="*/ 657289 w 6737350"/>
              <a:gd name="connsiteY22" fmla="*/ 1217538 h 6865418"/>
              <a:gd name="connsiteX23" fmla="*/ 1971929 w 6737350"/>
              <a:gd name="connsiteY23" fmla="*/ 1217538 h 6865418"/>
              <a:gd name="connsiteX24" fmla="*/ 2629281 w 6737350"/>
              <a:gd name="connsiteY24" fmla="*/ 2356092 h 6865418"/>
              <a:gd name="connsiteX25" fmla="*/ 1971929 w 6737350"/>
              <a:gd name="connsiteY25" fmla="*/ 3494584 h 6865418"/>
              <a:gd name="connsiteX26" fmla="*/ 657289 w 6737350"/>
              <a:gd name="connsiteY26" fmla="*/ 3494584 h 6865418"/>
              <a:gd name="connsiteX27" fmla="*/ 0 w 6737350"/>
              <a:gd name="connsiteY27" fmla="*/ 2356092 h 6865418"/>
              <a:gd name="connsiteX28" fmla="*/ 4765421 w 6737350"/>
              <a:gd name="connsiteY28" fmla="*/ 1217537 h 6865418"/>
              <a:gd name="connsiteX29" fmla="*/ 6080061 w 6737350"/>
              <a:gd name="connsiteY29" fmla="*/ 1217537 h 6865418"/>
              <a:gd name="connsiteX30" fmla="*/ 6737350 w 6737350"/>
              <a:gd name="connsiteY30" fmla="*/ 2356092 h 6865418"/>
              <a:gd name="connsiteX31" fmla="*/ 6080061 w 6737350"/>
              <a:gd name="connsiteY31" fmla="*/ 3494584 h 6865418"/>
              <a:gd name="connsiteX32" fmla="*/ 4765421 w 6737350"/>
              <a:gd name="connsiteY32" fmla="*/ 3494584 h 6865418"/>
              <a:gd name="connsiteX33" fmla="*/ 4108069 w 6737350"/>
              <a:gd name="connsiteY33" fmla="*/ 2356092 h 6865418"/>
              <a:gd name="connsiteX34" fmla="*/ 2712846 w 6737350"/>
              <a:gd name="connsiteY34" fmla="*/ 39549 h 6865418"/>
              <a:gd name="connsiteX35" fmla="*/ 4027487 w 6737350"/>
              <a:gd name="connsiteY35" fmla="*/ 39549 h 6865418"/>
              <a:gd name="connsiteX36" fmla="*/ 4684776 w 6737350"/>
              <a:gd name="connsiteY36" fmla="*/ 1178041 h 6865418"/>
              <a:gd name="connsiteX37" fmla="*/ 4027487 w 6737350"/>
              <a:gd name="connsiteY37" fmla="*/ 2316532 h 6865418"/>
              <a:gd name="connsiteX38" fmla="*/ 2712846 w 6737350"/>
              <a:gd name="connsiteY38" fmla="*/ 2316532 h 6865418"/>
              <a:gd name="connsiteX39" fmla="*/ 2055495 w 6737350"/>
              <a:gd name="connsiteY39" fmla="*/ 1178041 h 6865418"/>
              <a:gd name="connsiteX40" fmla="*/ 13492 w 6737350"/>
              <a:gd name="connsiteY40" fmla="*/ 0 h 6865418"/>
              <a:gd name="connsiteX41" fmla="*/ 2631396 w 6737350"/>
              <a:gd name="connsiteY41" fmla="*/ 13447 h 6865418"/>
              <a:gd name="connsiteX42" fmla="*/ 1973010 w 6737350"/>
              <a:gd name="connsiteY42" fmla="*/ 1137655 h 6865418"/>
              <a:gd name="connsiteX43" fmla="*/ 658369 w 6737350"/>
              <a:gd name="connsiteY43" fmla="*/ 1137655 h 6865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6737350" h="6865418">
                <a:moveTo>
                  <a:pt x="4765422" y="5955463"/>
                </a:moveTo>
                <a:lnTo>
                  <a:pt x="6080062" y="5955463"/>
                </a:lnTo>
                <a:lnTo>
                  <a:pt x="6604382" y="6863640"/>
                </a:lnTo>
                <a:lnTo>
                  <a:pt x="4240721" y="6864212"/>
                </a:lnTo>
                <a:close/>
                <a:moveTo>
                  <a:pt x="2712846" y="4762425"/>
                </a:moveTo>
                <a:lnTo>
                  <a:pt x="4027487" y="4762425"/>
                </a:lnTo>
                <a:lnTo>
                  <a:pt x="4684776" y="5900917"/>
                </a:lnTo>
                <a:lnTo>
                  <a:pt x="4128579" y="6864339"/>
                </a:lnTo>
                <a:lnTo>
                  <a:pt x="2612326" y="6865418"/>
                </a:lnTo>
                <a:lnTo>
                  <a:pt x="2055495" y="5900917"/>
                </a:lnTo>
                <a:close/>
                <a:moveTo>
                  <a:pt x="4765421" y="3584563"/>
                </a:moveTo>
                <a:lnTo>
                  <a:pt x="6080061" y="3584563"/>
                </a:lnTo>
                <a:lnTo>
                  <a:pt x="6737350" y="4723055"/>
                </a:lnTo>
                <a:lnTo>
                  <a:pt x="6080061" y="5861546"/>
                </a:lnTo>
                <a:lnTo>
                  <a:pt x="4765421" y="5861546"/>
                </a:lnTo>
                <a:lnTo>
                  <a:pt x="4108069" y="4723055"/>
                </a:lnTo>
                <a:close/>
                <a:moveTo>
                  <a:pt x="2712846" y="2395463"/>
                </a:moveTo>
                <a:lnTo>
                  <a:pt x="4027487" y="2395463"/>
                </a:lnTo>
                <a:lnTo>
                  <a:pt x="4684776" y="3533955"/>
                </a:lnTo>
                <a:lnTo>
                  <a:pt x="4027487" y="4672446"/>
                </a:lnTo>
                <a:lnTo>
                  <a:pt x="2712846" y="4672446"/>
                </a:lnTo>
                <a:lnTo>
                  <a:pt x="2055495" y="3533955"/>
                </a:lnTo>
                <a:close/>
                <a:moveTo>
                  <a:pt x="657289" y="1217538"/>
                </a:moveTo>
                <a:lnTo>
                  <a:pt x="1971929" y="1217538"/>
                </a:lnTo>
                <a:lnTo>
                  <a:pt x="2629281" y="2356092"/>
                </a:lnTo>
                <a:lnTo>
                  <a:pt x="1971929" y="3494584"/>
                </a:lnTo>
                <a:lnTo>
                  <a:pt x="657289" y="3494584"/>
                </a:lnTo>
                <a:lnTo>
                  <a:pt x="0" y="2356092"/>
                </a:lnTo>
                <a:close/>
                <a:moveTo>
                  <a:pt x="4765421" y="1217537"/>
                </a:moveTo>
                <a:lnTo>
                  <a:pt x="6080061" y="1217537"/>
                </a:lnTo>
                <a:lnTo>
                  <a:pt x="6737350" y="2356092"/>
                </a:lnTo>
                <a:lnTo>
                  <a:pt x="6080061" y="3494584"/>
                </a:lnTo>
                <a:lnTo>
                  <a:pt x="4765421" y="3494584"/>
                </a:lnTo>
                <a:lnTo>
                  <a:pt x="4108069" y="2356092"/>
                </a:lnTo>
                <a:close/>
                <a:moveTo>
                  <a:pt x="2712846" y="39549"/>
                </a:moveTo>
                <a:lnTo>
                  <a:pt x="4027487" y="39549"/>
                </a:lnTo>
                <a:lnTo>
                  <a:pt x="4684776" y="1178041"/>
                </a:lnTo>
                <a:lnTo>
                  <a:pt x="4027487" y="2316532"/>
                </a:lnTo>
                <a:lnTo>
                  <a:pt x="2712846" y="2316532"/>
                </a:lnTo>
                <a:lnTo>
                  <a:pt x="2055495" y="1178041"/>
                </a:lnTo>
                <a:close/>
                <a:moveTo>
                  <a:pt x="13492" y="0"/>
                </a:moveTo>
                <a:lnTo>
                  <a:pt x="2631396" y="13447"/>
                </a:lnTo>
                <a:lnTo>
                  <a:pt x="1973010" y="1137655"/>
                </a:lnTo>
                <a:lnTo>
                  <a:pt x="658369" y="1137655"/>
                </a:lnTo>
                <a:close/>
              </a:path>
            </a:pathLst>
          </a:custGeom>
        </p:spPr>
        <p:txBody>
          <a:bodyPr wrap="square">
            <a:noAutofit/>
          </a:bodyPr>
          <a:lstStyle/>
          <a:p>
            <a:r>
              <a:rPr lang="en-US"/>
              <a:t>Click icon to add picture</a:t>
            </a:r>
          </a:p>
        </p:txBody>
      </p:sp>
      <p:sp>
        <p:nvSpPr>
          <p:cNvPr id="2" name="Title 1">
            <a:extLst>
              <a:ext uri="{FF2B5EF4-FFF2-40B4-BE49-F238E27FC236}">
                <a16:creationId xmlns:a16="http://schemas.microsoft.com/office/drawing/2014/main" id="{B6D7CE54-A067-C608-8071-D9BFAF60EA84}"/>
              </a:ext>
            </a:extLst>
          </p:cNvPr>
          <p:cNvSpPr>
            <a:spLocks noGrp="1"/>
          </p:cNvSpPr>
          <p:nvPr>
            <p:ph type="title" hasCustomPrompt="1"/>
          </p:nvPr>
        </p:nvSpPr>
        <p:spPr>
          <a:xfrm>
            <a:off x="314693" y="365125"/>
            <a:ext cx="4412934" cy="1772793"/>
          </a:xfrm>
        </p:spPr>
        <p:txBody>
          <a:bodyPr anchor="t" anchorCtr="0">
            <a:noAutofit/>
          </a:bodyPr>
          <a:lstStyle/>
          <a:p>
            <a:r>
              <a:rPr lang="en-US" dirty="0"/>
              <a:t>One-sentence headline stating the main takeaway message</a:t>
            </a:r>
          </a:p>
        </p:txBody>
      </p:sp>
      <p:sp>
        <p:nvSpPr>
          <p:cNvPr id="3" name="Content Placeholder 2">
            <a:extLst>
              <a:ext uri="{FF2B5EF4-FFF2-40B4-BE49-F238E27FC236}">
                <a16:creationId xmlns:a16="http://schemas.microsoft.com/office/drawing/2014/main" id="{92B9DD14-4659-B8FE-84E6-93F5C544420C}"/>
              </a:ext>
            </a:extLst>
          </p:cNvPr>
          <p:cNvSpPr>
            <a:spLocks noGrp="1"/>
          </p:cNvSpPr>
          <p:nvPr>
            <p:ph sz="half" idx="1" hasCustomPrompt="1"/>
          </p:nvPr>
        </p:nvSpPr>
        <p:spPr>
          <a:xfrm>
            <a:off x="314693" y="2514601"/>
            <a:ext cx="4412934" cy="3756990"/>
          </a:xfrm>
        </p:spPr>
        <p:txBody>
          <a:bodyPr anchor="t" anchorCtr="0">
            <a:noAutofit/>
          </a:bodyPr>
          <a:lstStyle>
            <a:lvl1pPr marL="0" indent="0">
              <a:buNone/>
              <a:defRPr sz="1800"/>
            </a:lvl1pPr>
          </a:lstStyle>
          <a:p>
            <a:r>
              <a:rPr lang="en-US" dirty="0"/>
              <a:t>Place content here</a:t>
            </a:r>
          </a:p>
        </p:txBody>
      </p:sp>
    </p:spTree>
    <p:extLst>
      <p:ext uri="{BB962C8B-B14F-4D97-AF65-F5344CB8AC3E}">
        <p14:creationId xmlns:p14="http://schemas.microsoft.com/office/powerpoint/2010/main" val="35542031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Column Stacked Image Series">
    <p:spTree>
      <p:nvGrpSpPr>
        <p:cNvPr id="1" name=""/>
        <p:cNvGrpSpPr/>
        <p:nvPr/>
      </p:nvGrpSpPr>
      <p:grpSpPr>
        <a:xfrm>
          <a:off x="0" y="0"/>
          <a:ext cx="0" cy="0"/>
          <a:chOff x="0" y="0"/>
          <a:chExt cx="0" cy="0"/>
        </a:xfrm>
      </p:grpSpPr>
      <p:sp>
        <p:nvSpPr>
          <p:cNvPr id="118" name="Picture Placeholder 117">
            <a:extLst>
              <a:ext uri="{FF2B5EF4-FFF2-40B4-BE49-F238E27FC236}">
                <a16:creationId xmlns:a16="http://schemas.microsoft.com/office/drawing/2014/main" id="{FCAA6D76-9D9F-EEEC-3A19-B8672A58A5A7}"/>
              </a:ext>
            </a:extLst>
          </p:cNvPr>
          <p:cNvSpPr>
            <a:spLocks noGrp="1"/>
          </p:cNvSpPr>
          <p:nvPr>
            <p:ph type="pic" sz="quarter" idx="13"/>
          </p:nvPr>
        </p:nvSpPr>
        <p:spPr>
          <a:xfrm>
            <a:off x="7645400" y="-6350"/>
            <a:ext cx="4546600" cy="2155825"/>
          </a:xfrm>
          <a:solidFill>
            <a:schemeClr val="bg2"/>
          </a:solidFill>
        </p:spPr>
        <p:txBody>
          <a:bodyPr/>
          <a:lstStyle/>
          <a:p>
            <a:r>
              <a:rPr lang="en-US"/>
              <a:t>Click icon to add picture</a:t>
            </a:r>
          </a:p>
        </p:txBody>
      </p:sp>
      <p:sp>
        <p:nvSpPr>
          <p:cNvPr id="121" name="Picture Placeholder 120">
            <a:extLst>
              <a:ext uri="{FF2B5EF4-FFF2-40B4-BE49-F238E27FC236}">
                <a16:creationId xmlns:a16="http://schemas.microsoft.com/office/drawing/2014/main" id="{374474B3-1A16-3799-2DA6-5E1F9B62F1F2}"/>
              </a:ext>
            </a:extLst>
          </p:cNvPr>
          <p:cNvSpPr>
            <a:spLocks noGrp="1"/>
          </p:cNvSpPr>
          <p:nvPr>
            <p:ph type="pic" sz="quarter" idx="14"/>
          </p:nvPr>
        </p:nvSpPr>
        <p:spPr>
          <a:xfrm>
            <a:off x="7645400" y="2352675"/>
            <a:ext cx="4546600" cy="2149475"/>
          </a:xfrm>
          <a:solidFill>
            <a:schemeClr val="bg2"/>
          </a:solidFill>
        </p:spPr>
        <p:txBody>
          <a:bodyPr/>
          <a:lstStyle/>
          <a:p>
            <a:r>
              <a:rPr lang="en-US"/>
              <a:t>Click icon to add picture</a:t>
            </a:r>
          </a:p>
        </p:txBody>
      </p:sp>
      <p:sp>
        <p:nvSpPr>
          <p:cNvPr id="123" name="Picture Placeholder 122">
            <a:extLst>
              <a:ext uri="{FF2B5EF4-FFF2-40B4-BE49-F238E27FC236}">
                <a16:creationId xmlns:a16="http://schemas.microsoft.com/office/drawing/2014/main" id="{0285EA67-185C-FA9B-F112-0DEA71BAF9A1}"/>
              </a:ext>
            </a:extLst>
          </p:cNvPr>
          <p:cNvSpPr>
            <a:spLocks noGrp="1"/>
          </p:cNvSpPr>
          <p:nvPr>
            <p:ph type="pic" sz="quarter" idx="15"/>
          </p:nvPr>
        </p:nvSpPr>
        <p:spPr>
          <a:xfrm>
            <a:off x="7645400" y="4703763"/>
            <a:ext cx="4546600" cy="2154237"/>
          </a:xfrm>
          <a:solidFill>
            <a:schemeClr val="bg2"/>
          </a:solidFill>
        </p:spPr>
        <p:txBody>
          <a:bodyPr/>
          <a:lstStyle/>
          <a:p>
            <a:r>
              <a:rPr lang="en-US"/>
              <a:t>Click icon to add picture</a:t>
            </a:r>
          </a:p>
        </p:txBody>
      </p:sp>
      <p:sp>
        <p:nvSpPr>
          <p:cNvPr id="2" name="Title 1">
            <a:extLst>
              <a:ext uri="{FF2B5EF4-FFF2-40B4-BE49-F238E27FC236}">
                <a16:creationId xmlns:a16="http://schemas.microsoft.com/office/drawing/2014/main" id="{265D5DB1-B0F4-39A7-9E5F-343BB17944E4}"/>
              </a:ext>
            </a:extLst>
          </p:cNvPr>
          <p:cNvSpPr>
            <a:spLocks noGrp="1"/>
          </p:cNvSpPr>
          <p:nvPr>
            <p:ph type="title" hasCustomPrompt="1"/>
          </p:nvPr>
        </p:nvSpPr>
        <p:spPr>
          <a:xfrm>
            <a:off x="314693" y="365125"/>
            <a:ext cx="6736022" cy="1006475"/>
          </a:xfrm>
        </p:spPr>
        <p:txBody>
          <a:bodyPr>
            <a:noAutofit/>
          </a:bodyPr>
          <a:lstStyle>
            <a:lvl1pPr>
              <a:defRPr b="1">
                <a:solidFill>
                  <a:schemeClr val="tx1"/>
                </a:solidFill>
              </a:defRPr>
            </a:lvl1pPr>
          </a:lstStyle>
          <a:p>
            <a:r>
              <a:rPr lang="en-US" dirty="0"/>
              <a:t>One-sentence headline stating the main takeaway message</a:t>
            </a:r>
          </a:p>
        </p:txBody>
      </p:sp>
      <p:sp>
        <p:nvSpPr>
          <p:cNvPr id="113" name="Text Placeholder 112">
            <a:extLst>
              <a:ext uri="{FF2B5EF4-FFF2-40B4-BE49-F238E27FC236}">
                <a16:creationId xmlns:a16="http://schemas.microsoft.com/office/drawing/2014/main" id="{561B3BD0-8400-FE4A-5A3F-210329D8A10F}"/>
              </a:ext>
            </a:extLst>
          </p:cNvPr>
          <p:cNvSpPr>
            <a:spLocks noGrp="1"/>
          </p:cNvSpPr>
          <p:nvPr>
            <p:ph type="body" sz="quarter" idx="12" hasCustomPrompt="1"/>
          </p:nvPr>
        </p:nvSpPr>
        <p:spPr>
          <a:xfrm>
            <a:off x="314693" y="1817559"/>
            <a:ext cx="6763894" cy="4324823"/>
          </a:xfrm>
        </p:spPr>
        <p:txBody>
          <a:bodyPr>
            <a:noAutofit/>
          </a:bodyPr>
          <a:lstStyle>
            <a:lvl1pPr marL="0" indent="0">
              <a:buNone/>
              <a:defRPr sz="1800">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r>
              <a:rPr lang="en-US" dirty="0"/>
              <a:t>Place content here</a:t>
            </a:r>
          </a:p>
        </p:txBody>
      </p:sp>
      <p:sp>
        <p:nvSpPr>
          <p:cNvPr id="4" name="Rectangle 6">
            <a:extLst>
              <a:ext uri="{FF2B5EF4-FFF2-40B4-BE49-F238E27FC236}">
                <a16:creationId xmlns:a16="http://schemas.microsoft.com/office/drawing/2014/main" id="{DAF7721B-92F3-10FF-5A89-459D1C6BA969}"/>
              </a:ext>
            </a:extLst>
          </p:cNvPr>
          <p:cNvSpPr>
            <a:spLocks noChangeArrowheads="1"/>
          </p:cNvSpPr>
          <p:nvPr userDrawn="1"/>
        </p:nvSpPr>
        <p:spPr bwMode="auto">
          <a:xfrm flipH="1">
            <a:off x="11526723" y="6576851"/>
            <a:ext cx="280401" cy="152400"/>
          </a:xfrm>
          <a:prstGeom prst="rect">
            <a:avLst/>
          </a:prstGeom>
          <a:noFill/>
          <a:ln w="9525">
            <a:noFill/>
            <a:miter lim="800000"/>
            <a:headEnd/>
            <a:tailEnd/>
          </a:ln>
          <a:effectLst/>
        </p:spPr>
        <p:txBody>
          <a:bodyPr lIns="0" tIns="0" rIns="0" bIns="0"/>
          <a:lstStyle/>
          <a:p>
            <a:pPr algn="ctr" defTabSz="173038">
              <a:lnSpc>
                <a:spcPct val="90000"/>
              </a:lnSpc>
              <a:tabLst>
                <a:tab pos="230188" algn="l"/>
              </a:tabLst>
              <a:defRPr/>
            </a:pPr>
            <a:fld id="{040BB257-551A-4736-B50F-DCF1BA034C06}" type="slidenum">
              <a:rPr lang="en-US" sz="1000" smtClean="0">
                <a:solidFill>
                  <a:schemeClr val="bg1"/>
                </a:solidFill>
                <a:latin typeface="Roboto" panose="02000000000000000000" pitchFamily="2" charset="0"/>
                <a:ea typeface="Roboto" panose="02000000000000000000" pitchFamily="2" charset="0"/>
                <a:cs typeface="Times New Roman" panose="02020603050405020304" pitchFamily="18" charset="0"/>
              </a:rPr>
              <a:pPr algn="ctr" defTabSz="173038">
                <a:lnSpc>
                  <a:spcPct val="90000"/>
                </a:lnSpc>
                <a:tabLst>
                  <a:tab pos="230188" algn="l"/>
                </a:tabLst>
                <a:defRPr/>
              </a:pPr>
              <a:t>‹#›</a:t>
            </a:fld>
            <a:endParaRPr lang="en-US" sz="1000" dirty="0">
              <a:solidFill>
                <a:schemeClr val="bg1"/>
              </a:solidFill>
              <a:latin typeface="Roboto" panose="02000000000000000000" pitchFamily="2" charset="0"/>
              <a:ea typeface="Roboto" panose="02000000000000000000" pitchFamily="2" charset="0"/>
              <a:cs typeface="Times New Roman" panose="02020603050405020304" pitchFamily="18" charset="0"/>
            </a:endParaRPr>
          </a:p>
        </p:txBody>
      </p:sp>
    </p:spTree>
    <p:extLst>
      <p:ext uri="{BB962C8B-B14F-4D97-AF65-F5344CB8AC3E}">
        <p14:creationId xmlns:p14="http://schemas.microsoft.com/office/powerpoint/2010/main" val="3314968188"/>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image" Target="../media/image2.svg"/><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image" Target="../media/image1.png"/><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44753CB-6476-BF2C-3CDC-FAB102C713EC}"/>
              </a:ext>
            </a:extLst>
          </p:cNvPr>
          <p:cNvSpPr>
            <a:spLocks noGrp="1"/>
          </p:cNvSpPr>
          <p:nvPr>
            <p:ph type="title"/>
          </p:nvPr>
        </p:nvSpPr>
        <p:spPr>
          <a:xfrm>
            <a:off x="314692" y="365125"/>
            <a:ext cx="11492432" cy="443198"/>
          </a:xfrm>
          <a:prstGeom prst="rect">
            <a:avLst/>
          </a:prstGeom>
        </p:spPr>
        <p:txBody>
          <a:bodyPr vert="horz" wrap="square" lIns="0" tIns="0" rIns="0" bIns="0" rtlCol="0" anchor="t" anchorCtr="0">
            <a:no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77933DD6-9940-13F2-ECB0-187773310927}"/>
              </a:ext>
            </a:extLst>
          </p:cNvPr>
          <p:cNvSpPr>
            <a:spLocks noGrp="1"/>
          </p:cNvSpPr>
          <p:nvPr>
            <p:ph type="body" idx="1"/>
          </p:nvPr>
        </p:nvSpPr>
        <p:spPr>
          <a:xfrm>
            <a:off x="314692" y="1817556"/>
            <a:ext cx="11492432" cy="4020554"/>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0" name="Rectangle 6">
            <a:extLst>
              <a:ext uri="{FF2B5EF4-FFF2-40B4-BE49-F238E27FC236}">
                <a16:creationId xmlns:a16="http://schemas.microsoft.com/office/drawing/2014/main" id="{25FC33D5-6A3D-626E-929B-EDEF84A7F09B}"/>
              </a:ext>
            </a:extLst>
          </p:cNvPr>
          <p:cNvSpPr>
            <a:spLocks noChangeArrowheads="1"/>
          </p:cNvSpPr>
          <p:nvPr userDrawn="1"/>
        </p:nvSpPr>
        <p:spPr bwMode="auto">
          <a:xfrm flipH="1">
            <a:off x="11526723" y="6576851"/>
            <a:ext cx="280401" cy="152400"/>
          </a:xfrm>
          <a:prstGeom prst="rect">
            <a:avLst/>
          </a:prstGeom>
          <a:noFill/>
          <a:ln w="9525">
            <a:noFill/>
            <a:miter lim="800000"/>
            <a:headEnd/>
            <a:tailEnd/>
          </a:ln>
          <a:effectLst/>
        </p:spPr>
        <p:txBody>
          <a:bodyPr lIns="0" tIns="0" rIns="0" bIns="0"/>
          <a:lstStyle/>
          <a:p>
            <a:pPr algn="ctr" defTabSz="173038">
              <a:lnSpc>
                <a:spcPct val="90000"/>
              </a:lnSpc>
              <a:tabLst>
                <a:tab pos="230188" algn="l"/>
              </a:tabLst>
              <a:defRPr/>
            </a:pPr>
            <a:fld id="{040BB257-551A-4736-B50F-DCF1BA034C06}" type="slidenum">
              <a:rPr lang="en-US" sz="1100" b="1" smtClean="0">
                <a:solidFill>
                  <a:schemeClr val="bg2"/>
                </a:solidFill>
                <a:latin typeface="Roboto" panose="02000000000000000000" pitchFamily="2" charset="0"/>
                <a:ea typeface="Roboto" panose="02000000000000000000" pitchFamily="2" charset="0"/>
                <a:cs typeface="Times New Roman" panose="02020603050405020304" pitchFamily="18" charset="0"/>
              </a:rPr>
              <a:pPr algn="ctr" defTabSz="173038">
                <a:lnSpc>
                  <a:spcPct val="90000"/>
                </a:lnSpc>
                <a:tabLst>
                  <a:tab pos="230188" algn="l"/>
                </a:tabLst>
                <a:defRPr/>
              </a:pPr>
              <a:t>‹#›</a:t>
            </a:fld>
            <a:endParaRPr lang="en-US" sz="1100" b="1" dirty="0">
              <a:solidFill>
                <a:schemeClr val="bg2"/>
              </a:solidFill>
              <a:latin typeface="Roboto" panose="02000000000000000000" pitchFamily="2" charset="0"/>
              <a:ea typeface="Roboto" panose="02000000000000000000" pitchFamily="2" charset="0"/>
              <a:cs typeface="Times New Roman" panose="02020603050405020304" pitchFamily="18" charset="0"/>
            </a:endParaRPr>
          </a:p>
        </p:txBody>
      </p:sp>
      <p:sp>
        <p:nvSpPr>
          <p:cNvPr id="41" name="Rectangle 256">
            <a:extLst>
              <a:ext uri="{FF2B5EF4-FFF2-40B4-BE49-F238E27FC236}">
                <a16:creationId xmlns:a16="http://schemas.microsoft.com/office/drawing/2014/main" id="{DF5E4726-94A1-FED7-677B-96B372546603}"/>
              </a:ext>
            </a:extLst>
          </p:cNvPr>
          <p:cNvSpPr txBox="1">
            <a:spLocks noChangeArrowheads="1"/>
          </p:cNvSpPr>
          <p:nvPr userDrawn="1"/>
        </p:nvSpPr>
        <p:spPr>
          <a:xfrm>
            <a:off x="7599464" y="6576851"/>
            <a:ext cx="3860800" cy="152400"/>
          </a:xfrm>
          <a:prstGeom prst="rect">
            <a:avLst/>
          </a:prstGeom>
          <a:ln/>
        </p:spPr>
        <p:txBody>
          <a:bodyPr anchor="ctr"/>
          <a:lstStyle/>
          <a:p>
            <a:pPr algn="r"/>
            <a:r>
              <a:rPr lang="en-US" sz="1000" dirty="0">
                <a:solidFill>
                  <a:schemeClr val="bg2"/>
                </a:solidFill>
                <a:latin typeface="Roboto" panose="02000000000000000000" pitchFamily="2" charset="0"/>
                <a:ea typeface="Roboto" panose="02000000000000000000" pitchFamily="2" charset="0"/>
                <a:cs typeface="Arial" pitchFamily="34" charset="0"/>
              </a:rPr>
              <a:t> </a:t>
            </a:r>
          </a:p>
        </p:txBody>
      </p:sp>
      <p:pic>
        <p:nvPicPr>
          <p:cNvPr id="4" name="Graphic 3">
            <a:extLst>
              <a:ext uri="{FF2B5EF4-FFF2-40B4-BE49-F238E27FC236}">
                <a16:creationId xmlns:a16="http://schemas.microsoft.com/office/drawing/2014/main" id="{54E8AFC4-0CE6-E93B-9E8C-DB368BD3C3DA}"/>
              </a:ext>
            </a:extLst>
          </p:cNvPr>
          <p:cNvPicPr>
            <a:picLocks noChangeAspect="1"/>
          </p:cNvPicPr>
          <p:nvPr userDrawn="1"/>
        </p:nvPicPr>
        <p:blipFill>
          <a:blip r:embed="rId35">
            <a:extLst>
              <a:ext uri="{96DAC541-7B7A-43D3-8B79-37D633B846F1}">
                <asvg:svgBlip xmlns:asvg="http://schemas.microsoft.com/office/drawing/2016/SVG/main" r:embed="rId36"/>
              </a:ext>
            </a:extLst>
          </a:blip>
          <a:stretch>
            <a:fillRect/>
          </a:stretch>
        </p:blipFill>
        <p:spPr>
          <a:xfrm>
            <a:off x="314693" y="6431818"/>
            <a:ext cx="1188988" cy="285824"/>
          </a:xfrm>
          <a:prstGeom prst="rect">
            <a:avLst/>
          </a:prstGeom>
        </p:spPr>
      </p:pic>
    </p:spTree>
    <p:extLst>
      <p:ext uri="{BB962C8B-B14F-4D97-AF65-F5344CB8AC3E}">
        <p14:creationId xmlns:p14="http://schemas.microsoft.com/office/powerpoint/2010/main" val="2196214776"/>
      </p:ext>
    </p:extLst>
  </p:cSld>
  <p:clrMap bg1="lt1" tx1="dk1" bg2="lt2" tx2="dk2" accent1="accent1" accent2="accent2" accent3="accent3" accent4="accent4" accent5="accent5" accent6="accent6" hlink="hlink" folHlink="folHlink"/>
  <p:sldLayoutIdLst>
    <p:sldLayoutId id="2147483873" r:id="rId1"/>
    <p:sldLayoutId id="2147483939" r:id="rId2"/>
    <p:sldLayoutId id="2147483896" r:id="rId3"/>
    <p:sldLayoutId id="2147483927" r:id="rId4"/>
    <p:sldLayoutId id="2147483941" r:id="rId5"/>
    <p:sldLayoutId id="2147483832" r:id="rId6"/>
    <p:sldLayoutId id="2147483894" r:id="rId7"/>
    <p:sldLayoutId id="2147483829" r:id="rId8"/>
    <p:sldLayoutId id="2147483897" r:id="rId9"/>
    <p:sldLayoutId id="2147483833" r:id="rId10"/>
    <p:sldLayoutId id="2147483952" r:id="rId11"/>
    <p:sldLayoutId id="2147483953" r:id="rId12"/>
    <p:sldLayoutId id="2147483954" r:id="rId13"/>
    <p:sldLayoutId id="2147483955" r:id="rId14"/>
    <p:sldLayoutId id="2147483956" r:id="rId15"/>
    <p:sldLayoutId id="2147483834" r:id="rId16"/>
    <p:sldLayoutId id="2147483940" r:id="rId17"/>
    <p:sldLayoutId id="2147483835" r:id="rId18"/>
    <p:sldLayoutId id="2147483928" r:id="rId19"/>
    <p:sldLayoutId id="2147483906" r:id="rId20"/>
    <p:sldLayoutId id="2147483905" r:id="rId21"/>
    <p:sldLayoutId id="2147483937" r:id="rId22"/>
    <p:sldLayoutId id="2147483947" r:id="rId23"/>
    <p:sldLayoutId id="2147483948" r:id="rId24"/>
    <p:sldLayoutId id="2147483951" r:id="rId25"/>
    <p:sldLayoutId id="2147483949" r:id="rId26"/>
    <p:sldLayoutId id="2147483959" r:id="rId27"/>
    <p:sldLayoutId id="2147483861" r:id="rId28"/>
    <p:sldLayoutId id="2147483958" r:id="rId29"/>
    <p:sldLayoutId id="2147483849" r:id="rId30"/>
    <p:sldLayoutId id="2147483960" r:id="rId31"/>
    <p:sldLayoutId id="2147483961" r:id="rId32"/>
    <p:sldLayoutId id="2147483962" r:id="rId33"/>
  </p:sldLayoutIdLst>
  <p:hf hdr="0" dt="0"/>
  <p:txStyles>
    <p:titleStyle>
      <a:lvl1pPr algn="l" defTabSz="914400" rtl="0" eaLnBrk="1" latinLnBrk="0" hangingPunct="1">
        <a:lnSpc>
          <a:spcPct val="90000"/>
        </a:lnSpc>
        <a:spcBef>
          <a:spcPct val="0"/>
        </a:spcBef>
        <a:buNone/>
        <a:defRPr sz="3200" b="1" kern="1200">
          <a:solidFill>
            <a:schemeClr val="tx1"/>
          </a:solidFill>
          <a:latin typeface="Roboto" panose="02000000000000000000" pitchFamily="2" charset="0"/>
          <a:ea typeface="Roboto" panose="02000000000000000000" pitchFamily="2" charset="0"/>
          <a:cs typeface="+mj-cs"/>
        </a:defRPr>
      </a:lvl1pPr>
    </p:titleStyle>
    <p:bodyStyle>
      <a:lvl1pPr marL="0" indent="0" algn="l" defTabSz="914400" rtl="0" eaLnBrk="1" latinLnBrk="0" hangingPunct="1">
        <a:lnSpc>
          <a:spcPct val="90000"/>
        </a:lnSpc>
        <a:spcBef>
          <a:spcPts val="1200"/>
        </a:spcBef>
        <a:spcAft>
          <a:spcPts val="60"/>
        </a:spcAft>
        <a:buFont typeface="Arial" panose="020B0604020202020204" pitchFamily="34" charset="0"/>
        <a:buNone/>
        <a:defRPr sz="2200" kern="1200">
          <a:solidFill>
            <a:schemeClr val="tx1"/>
          </a:solidFill>
          <a:latin typeface="Roboto" panose="02000000000000000000" pitchFamily="2" charset="0"/>
          <a:ea typeface="Roboto" panose="02000000000000000000" pitchFamily="2" charset="0"/>
          <a:cs typeface="+mn-cs"/>
        </a:defRPr>
      </a:lvl1pPr>
      <a:lvl2pPr marL="685800" indent="-228600" algn="l" defTabSz="914400" rtl="0" eaLnBrk="1" latinLnBrk="0" hangingPunct="1">
        <a:lnSpc>
          <a:spcPct val="90000"/>
        </a:lnSpc>
        <a:spcBef>
          <a:spcPts val="1200"/>
        </a:spcBef>
        <a:spcAft>
          <a:spcPts val="60"/>
        </a:spcAft>
        <a:buFont typeface="Arial" panose="020B0604020202020204" pitchFamily="34" charset="0"/>
        <a:buChar char="•"/>
        <a:defRPr sz="1800" kern="1200">
          <a:solidFill>
            <a:schemeClr val="tx1"/>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1200"/>
        </a:spcBef>
        <a:spcAft>
          <a:spcPts val="60"/>
        </a:spcAft>
        <a:buFont typeface="Arial" panose="020B0604020202020204" pitchFamily="34" charset="0"/>
        <a:buChar char="•"/>
        <a:defRPr sz="1600" kern="1200">
          <a:solidFill>
            <a:schemeClr val="tx1"/>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1200"/>
        </a:spcBef>
        <a:spcAft>
          <a:spcPts val="60"/>
        </a:spcAft>
        <a:buFont typeface="Arial" panose="020B0604020202020204" pitchFamily="34" charset="0"/>
        <a:buChar char="•"/>
        <a:defRPr sz="1600" kern="1200">
          <a:solidFill>
            <a:schemeClr val="tx1"/>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1200"/>
        </a:spcBef>
        <a:spcAft>
          <a:spcPts val="60"/>
        </a:spcAft>
        <a:buFont typeface="Arial" panose="020B0604020202020204" pitchFamily="34" charset="0"/>
        <a:buChar char="•"/>
        <a:defRPr sz="1600" kern="1200">
          <a:solidFill>
            <a:schemeClr val="tx1"/>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3.xml"/></Relationships>
</file>

<file path=ppt/slides/_rels/slide1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7.xml"/><Relationship Id="rId5" Type="http://schemas.openxmlformats.org/officeDocument/2006/relationships/image" Target="../media/image22.png"/><Relationship Id="rId4" Type="http://schemas.openxmlformats.org/officeDocument/2006/relationships/image" Target="../media/image21.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2.xml"/></Relationships>
</file>

<file path=ppt/slides/_rels/slide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xml"/><Relationship Id="rId1" Type="http://schemas.openxmlformats.org/officeDocument/2006/relationships/slideLayout" Target="../slideLayouts/slideLayout31.xml"/><Relationship Id="rId5" Type="http://schemas.openxmlformats.org/officeDocument/2006/relationships/image" Target="../media/image25.jpeg"/><Relationship Id="rId4" Type="http://schemas.openxmlformats.org/officeDocument/2006/relationships/image" Target="../media/image24.jpeg"/></Relationships>
</file>

<file path=ppt/slides/_rels/slide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B09519B2-C073-A364-9977-477906FAA03D}"/>
              </a:ext>
            </a:extLst>
          </p:cNvPr>
          <p:cNvSpPr>
            <a:spLocks noGrp="1"/>
          </p:cNvSpPr>
          <p:nvPr>
            <p:ph type="ctrTitle"/>
          </p:nvPr>
        </p:nvSpPr>
        <p:spPr/>
        <p:txBody>
          <a:bodyPr/>
          <a:lstStyle/>
          <a:p>
            <a:r>
              <a:rPr lang="en-US" dirty="0"/>
              <a:t>Controls Systems, Cyber Security and Conflicting Priorities</a:t>
            </a:r>
          </a:p>
        </p:txBody>
      </p:sp>
      <p:sp>
        <p:nvSpPr>
          <p:cNvPr id="8" name="Subtitle 7">
            <a:extLst>
              <a:ext uri="{FF2B5EF4-FFF2-40B4-BE49-F238E27FC236}">
                <a16:creationId xmlns:a16="http://schemas.microsoft.com/office/drawing/2014/main" id="{5AF93F80-22A9-10FF-4C7B-0CA1E64D0679}"/>
              </a:ext>
            </a:extLst>
          </p:cNvPr>
          <p:cNvSpPr>
            <a:spLocks noGrp="1"/>
          </p:cNvSpPr>
          <p:nvPr>
            <p:ph type="subTitle" idx="1"/>
          </p:nvPr>
        </p:nvSpPr>
        <p:spPr/>
        <p:txBody>
          <a:bodyPr/>
          <a:lstStyle/>
          <a:p>
            <a:endParaRPr lang="en-US"/>
          </a:p>
        </p:txBody>
      </p:sp>
      <p:sp>
        <p:nvSpPr>
          <p:cNvPr id="9" name="Text Placeholder 8">
            <a:extLst>
              <a:ext uri="{FF2B5EF4-FFF2-40B4-BE49-F238E27FC236}">
                <a16:creationId xmlns:a16="http://schemas.microsoft.com/office/drawing/2014/main" id="{B9C0C5A3-616D-92AC-190D-CAF627CBCACA}"/>
              </a:ext>
            </a:extLst>
          </p:cNvPr>
          <p:cNvSpPr>
            <a:spLocks noGrp="1"/>
          </p:cNvSpPr>
          <p:nvPr>
            <p:ph type="body" sz="quarter" idx="14"/>
          </p:nvPr>
        </p:nvSpPr>
        <p:spPr/>
        <p:txBody>
          <a:bodyPr/>
          <a:lstStyle/>
          <a:p>
            <a:r>
              <a:rPr lang="en-US" dirty="0"/>
              <a:t>September 21, 2025</a:t>
            </a:r>
          </a:p>
        </p:txBody>
      </p:sp>
      <p:sp>
        <p:nvSpPr>
          <p:cNvPr id="10" name="Text Placeholder 9">
            <a:extLst>
              <a:ext uri="{FF2B5EF4-FFF2-40B4-BE49-F238E27FC236}">
                <a16:creationId xmlns:a16="http://schemas.microsoft.com/office/drawing/2014/main" id="{F78317E1-EC94-94F2-A0FA-BCA1E1111853}"/>
              </a:ext>
            </a:extLst>
          </p:cNvPr>
          <p:cNvSpPr>
            <a:spLocks noGrp="1"/>
          </p:cNvSpPr>
          <p:nvPr>
            <p:ph type="body" sz="quarter" idx="15"/>
          </p:nvPr>
        </p:nvSpPr>
        <p:spPr/>
        <p:txBody>
          <a:bodyPr/>
          <a:lstStyle/>
          <a:p>
            <a:r>
              <a:rPr lang="en-US" dirty="0"/>
              <a:t>Karen S. White</a:t>
            </a:r>
          </a:p>
        </p:txBody>
      </p:sp>
      <p:sp>
        <p:nvSpPr>
          <p:cNvPr id="11" name="Text Placeholder 10">
            <a:extLst>
              <a:ext uri="{FF2B5EF4-FFF2-40B4-BE49-F238E27FC236}">
                <a16:creationId xmlns:a16="http://schemas.microsoft.com/office/drawing/2014/main" id="{AF180F35-1239-E2FF-12D9-45D3405D8B75}"/>
              </a:ext>
            </a:extLst>
          </p:cNvPr>
          <p:cNvSpPr>
            <a:spLocks noGrp="1"/>
          </p:cNvSpPr>
          <p:nvPr>
            <p:ph type="body" sz="quarter" idx="17"/>
          </p:nvPr>
        </p:nvSpPr>
        <p:spPr/>
        <p:txBody>
          <a:bodyPr/>
          <a:lstStyle/>
          <a:p>
            <a:r>
              <a:rPr lang="en-US" dirty="0"/>
              <a:t>Spallation Neutron Source</a:t>
            </a:r>
          </a:p>
        </p:txBody>
      </p:sp>
    </p:spTree>
    <p:extLst>
      <p:ext uri="{BB962C8B-B14F-4D97-AF65-F5344CB8AC3E}">
        <p14:creationId xmlns:p14="http://schemas.microsoft.com/office/powerpoint/2010/main" val="1569435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Chart, radar chart&#10;&#10;AI-generated content may be incorrect.">
            <a:extLst>
              <a:ext uri="{FF2B5EF4-FFF2-40B4-BE49-F238E27FC236}">
                <a16:creationId xmlns:a16="http://schemas.microsoft.com/office/drawing/2014/main" id="{286C2391-D033-C099-3E59-9A22363F81DD}"/>
              </a:ext>
            </a:extLst>
          </p:cNvPr>
          <p:cNvPicPr>
            <a:picLocks noChangeAspect="1"/>
          </p:cNvPicPr>
          <p:nvPr/>
        </p:nvPicPr>
        <p:blipFill>
          <a:blip r:embed="rId3"/>
          <a:stretch>
            <a:fillRect/>
          </a:stretch>
        </p:blipFill>
        <p:spPr>
          <a:xfrm>
            <a:off x="3494353" y="1394522"/>
            <a:ext cx="4883837" cy="4455633"/>
          </a:xfrm>
          <a:prstGeom prst="rect">
            <a:avLst/>
          </a:prstGeom>
        </p:spPr>
      </p:pic>
      <p:sp>
        <p:nvSpPr>
          <p:cNvPr id="19" name="Title 18">
            <a:extLst>
              <a:ext uri="{FF2B5EF4-FFF2-40B4-BE49-F238E27FC236}">
                <a16:creationId xmlns:a16="http://schemas.microsoft.com/office/drawing/2014/main" id="{1DA2FA15-D070-5C18-951F-B7679467A225}"/>
              </a:ext>
            </a:extLst>
          </p:cNvPr>
          <p:cNvSpPr>
            <a:spLocks noGrp="1"/>
          </p:cNvSpPr>
          <p:nvPr>
            <p:ph type="title"/>
          </p:nvPr>
        </p:nvSpPr>
        <p:spPr/>
        <p:txBody>
          <a:bodyPr/>
          <a:lstStyle/>
          <a:p>
            <a:r>
              <a:rPr lang="en-US" dirty="0"/>
              <a:t>Also using NetBrain to more closely monitor the network to proactively identify cyber and other issues</a:t>
            </a:r>
          </a:p>
        </p:txBody>
      </p:sp>
      <p:sp>
        <p:nvSpPr>
          <p:cNvPr id="20" name="Content Placeholder 19">
            <a:extLst>
              <a:ext uri="{FF2B5EF4-FFF2-40B4-BE49-F238E27FC236}">
                <a16:creationId xmlns:a16="http://schemas.microsoft.com/office/drawing/2014/main" id="{8F62BEA0-1F77-6B6C-0505-68D062325BEE}"/>
              </a:ext>
            </a:extLst>
          </p:cNvPr>
          <p:cNvSpPr>
            <a:spLocks noGrp="1"/>
          </p:cNvSpPr>
          <p:nvPr>
            <p:ph sz="half" idx="1"/>
          </p:nvPr>
        </p:nvSpPr>
        <p:spPr>
          <a:xfrm>
            <a:off x="314692" y="1978772"/>
            <a:ext cx="3650690" cy="4156175"/>
          </a:xfrm>
        </p:spPr>
        <p:txBody>
          <a:bodyPr/>
          <a:lstStyle/>
          <a:p>
            <a:r>
              <a:rPr lang="en-US" b="1" u="sng" dirty="0"/>
              <a:t>Before NetBrain:</a:t>
            </a:r>
            <a:endParaRPr lang="en-US" dirty="0"/>
          </a:p>
          <a:p>
            <a:pPr marL="285750" indent="-285750">
              <a:buFont typeface="Arial" panose="020B0604020202020204" pitchFamily="34" charset="0"/>
              <a:buChar char="•"/>
            </a:pPr>
            <a:r>
              <a:rPr lang="en-US" dirty="0"/>
              <a:t>Manual troubleshooting network issues</a:t>
            </a:r>
          </a:p>
          <a:p>
            <a:pPr marL="285750" indent="-285750">
              <a:buFont typeface="Arial" panose="020B0604020202020204" pitchFamily="34" charset="0"/>
              <a:buChar char="•"/>
            </a:pPr>
            <a:r>
              <a:rPr lang="en-US" dirty="0"/>
              <a:t>No consistency in switch configurations</a:t>
            </a:r>
          </a:p>
          <a:p>
            <a:pPr marL="285750" indent="-285750">
              <a:buFont typeface="Arial" panose="020B0604020202020204" pitchFamily="34" charset="0"/>
              <a:buChar char="•"/>
            </a:pPr>
            <a:r>
              <a:rPr lang="en-US" dirty="0"/>
              <a:t>Lengthy process for any system-wide network changes</a:t>
            </a:r>
          </a:p>
          <a:p>
            <a:pPr marL="285750" indent="-285750">
              <a:buFont typeface="Arial" panose="020B0604020202020204" pitchFamily="34" charset="0"/>
              <a:buChar char="•"/>
            </a:pPr>
            <a:r>
              <a:rPr lang="en-US" dirty="0"/>
              <a:t>No grasp of issues lurking “under the hood”</a:t>
            </a:r>
          </a:p>
          <a:p>
            <a:pPr marL="285750" indent="-285750">
              <a:buFont typeface="Arial" panose="020B0604020202020204" pitchFamily="34" charset="0"/>
              <a:buChar char="•"/>
            </a:pPr>
            <a:r>
              <a:rPr lang="en-US" dirty="0"/>
              <a:t>Corrective maintenance was main driver</a:t>
            </a:r>
          </a:p>
        </p:txBody>
      </p:sp>
      <p:sp>
        <p:nvSpPr>
          <p:cNvPr id="22" name="Content Placeholder 21">
            <a:extLst>
              <a:ext uri="{FF2B5EF4-FFF2-40B4-BE49-F238E27FC236}">
                <a16:creationId xmlns:a16="http://schemas.microsoft.com/office/drawing/2014/main" id="{78372677-D5AF-CA10-F65D-F0B3C447BE8C}"/>
              </a:ext>
            </a:extLst>
          </p:cNvPr>
          <p:cNvSpPr>
            <a:spLocks noGrp="1"/>
          </p:cNvSpPr>
          <p:nvPr>
            <p:ph sz="half" idx="16"/>
          </p:nvPr>
        </p:nvSpPr>
        <p:spPr>
          <a:xfrm>
            <a:off x="8156060" y="1978772"/>
            <a:ext cx="3647391" cy="4156175"/>
          </a:xfrm>
        </p:spPr>
        <p:txBody>
          <a:bodyPr/>
          <a:lstStyle/>
          <a:p>
            <a:r>
              <a:rPr lang="en-US" b="1" u="sng" dirty="0"/>
              <a:t>After NetBrain:</a:t>
            </a:r>
          </a:p>
          <a:p>
            <a:pPr marL="285750" indent="-285750">
              <a:buFont typeface="Arial" panose="020B0604020202020204" pitchFamily="34" charset="0"/>
              <a:buChar char="•"/>
            </a:pPr>
            <a:r>
              <a:rPr lang="en-US" dirty="0"/>
              <a:t>Simplified troubleshooting process (less commands)</a:t>
            </a:r>
          </a:p>
          <a:p>
            <a:pPr marL="285750" indent="-285750">
              <a:buFont typeface="Arial" panose="020B0604020202020204" pitchFamily="34" charset="0"/>
              <a:buChar char="•"/>
            </a:pPr>
            <a:r>
              <a:rPr lang="en-US" dirty="0"/>
              <a:t>Moving towards </a:t>
            </a:r>
            <a:r>
              <a:rPr lang="en-US" dirty="0" err="1"/>
              <a:t>CISecurity.org</a:t>
            </a:r>
            <a:r>
              <a:rPr lang="en-US" dirty="0"/>
              <a:t> Benchmark switch configurations</a:t>
            </a:r>
          </a:p>
          <a:p>
            <a:pPr marL="285750" indent="-285750">
              <a:buFont typeface="Arial" panose="020B0604020202020204" pitchFamily="34" charset="0"/>
              <a:buChar char="•"/>
            </a:pPr>
            <a:r>
              <a:rPr lang="en-US" dirty="0"/>
              <a:t>Standardizing network changes through NetBrain</a:t>
            </a:r>
          </a:p>
          <a:p>
            <a:pPr marL="285750" indent="-285750">
              <a:buFont typeface="Arial" panose="020B0604020202020204" pitchFamily="34" charset="0"/>
              <a:buChar char="•"/>
            </a:pPr>
            <a:r>
              <a:rPr lang="en-US" dirty="0"/>
              <a:t>Much stronger understanding of the network</a:t>
            </a:r>
          </a:p>
          <a:p>
            <a:pPr marL="285750" indent="-285750">
              <a:buFont typeface="Arial" panose="020B0604020202020204" pitchFamily="34" charset="0"/>
              <a:buChar char="•"/>
            </a:pPr>
            <a:r>
              <a:rPr lang="en-US" dirty="0"/>
              <a:t>Identified and corrected 50+ issues BEFORE they caused beam downtime</a:t>
            </a:r>
          </a:p>
        </p:txBody>
      </p:sp>
    </p:spTree>
    <p:extLst>
      <p:ext uri="{BB962C8B-B14F-4D97-AF65-F5344CB8AC3E}">
        <p14:creationId xmlns:p14="http://schemas.microsoft.com/office/powerpoint/2010/main" val="7162355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96A4C-4738-0835-A86D-9B8EC6DACF10}"/>
              </a:ext>
            </a:extLst>
          </p:cNvPr>
          <p:cNvSpPr>
            <a:spLocks noGrp="1"/>
          </p:cNvSpPr>
          <p:nvPr>
            <p:ph type="title"/>
          </p:nvPr>
        </p:nvSpPr>
        <p:spPr/>
        <p:txBody>
          <a:bodyPr/>
          <a:lstStyle/>
          <a:p>
            <a:r>
              <a:rPr lang="en-US" dirty="0"/>
              <a:t>Discussion</a:t>
            </a:r>
          </a:p>
        </p:txBody>
      </p:sp>
      <p:pic>
        <p:nvPicPr>
          <p:cNvPr id="4" name="Content Placeholder 3">
            <a:extLst>
              <a:ext uri="{FF2B5EF4-FFF2-40B4-BE49-F238E27FC236}">
                <a16:creationId xmlns:a16="http://schemas.microsoft.com/office/drawing/2014/main" id="{12341F04-87BA-16AE-24D8-A2621A29DF60}"/>
              </a:ext>
            </a:extLst>
          </p:cNvPr>
          <p:cNvPicPr>
            <a:picLocks noGrp="1" noChangeAspect="1"/>
          </p:cNvPicPr>
          <p:nvPr>
            <p:ph idx="1"/>
          </p:nvPr>
        </p:nvPicPr>
        <p:blipFill>
          <a:blip r:embed="rId2"/>
          <a:stretch>
            <a:fillRect/>
          </a:stretch>
        </p:blipFill>
        <p:spPr>
          <a:xfrm>
            <a:off x="3245177" y="1825625"/>
            <a:ext cx="5631795" cy="4062413"/>
          </a:xfrm>
          <a:prstGeom prst="rect">
            <a:avLst/>
          </a:prstGeom>
        </p:spPr>
      </p:pic>
    </p:spTree>
    <p:extLst>
      <p:ext uri="{BB962C8B-B14F-4D97-AF65-F5344CB8AC3E}">
        <p14:creationId xmlns:p14="http://schemas.microsoft.com/office/powerpoint/2010/main" val="3029374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5F119C-3C65-9253-7A02-B3B5F458BDEA}"/>
              </a:ext>
            </a:extLst>
          </p:cNvPr>
          <p:cNvSpPr>
            <a:spLocks noGrp="1"/>
          </p:cNvSpPr>
          <p:nvPr>
            <p:ph type="title"/>
          </p:nvPr>
        </p:nvSpPr>
        <p:spPr/>
        <p:txBody>
          <a:bodyPr/>
          <a:lstStyle/>
          <a:p>
            <a:r>
              <a:rPr lang="en-US" dirty="0"/>
              <a:t>From this workshop 2015</a:t>
            </a:r>
          </a:p>
        </p:txBody>
      </p:sp>
      <p:pic>
        <p:nvPicPr>
          <p:cNvPr id="4" name="Picture Placeholder 7">
            <a:extLst>
              <a:ext uri="{FF2B5EF4-FFF2-40B4-BE49-F238E27FC236}">
                <a16:creationId xmlns:a16="http://schemas.microsoft.com/office/drawing/2014/main" id="{5974D709-4299-FA18-66E0-D59736EA28AD}"/>
              </a:ext>
            </a:extLst>
          </p:cNvPr>
          <p:cNvPicPr>
            <a:picLocks noGrp="1" noChangeAspect="1"/>
          </p:cNvPicPr>
          <p:nvPr>
            <p:ph idx="1"/>
          </p:nvPr>
        </p:nvPicPr>
        <p:blipFill>
          <a:blip r:embed="rId2"/>
          <a:stretch>
            <a:fillRect/>
          </a:stretch>
        </p:blipFill>
        <p:spPr>
          <a:xfrm>
            <a:off x="55821" y="1257499"/>
            <a:ext cx="11493500" cy="2976553"/>
          </a:xfrm>
          <a:prstGeom prst="rect">
            <a:avLst/>
          </a:prstGeom>
          <a:noFill/>
        </p:spPr>
      </p:pic>
    </p:spTree>
    <p:extLst>
      <p:ext uri="{BB962C8B-B14F-4D97-AF65-F5344CB8AC3E}">
        <p14:creationId xmlns:p14="http://schemas.microsoft.com/office/powerpoint/2010/main" val="33597103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FCE4A81-056A-72D0-259E-ACFD46219E36}"/>
              </a:ext>
            </a:extLst>
          </p:cNvPr>
          <p:cNvSpPr>
            <a:spLocks noGrp="1"/>
          </p:cNvSpPr>
          <p:nvPr>
            <p:ph type="title"/>
          </p:nvPr>
        </p:nvSpPr>
        <p:spPr>
          <a:xfrm>
            <a:off x="314692" y="365125"/>
            <a:ext cx="3899310" cy="1900997"/>
          </a:xfrm>
        </p:spPr>
        <p:txBody>
          <a:bodyPr wrap="square" anchor="t">
            <a:normAutofit/>
          </a:bodyPr>
          <a:lstStyle/>
          <a:p>
            <a:r>
              <a:rPr lang="en-US" dirty="0"/>
              <a:t>Traditional control system cyber security model</a:t>
            </a:r>
          </a:p>
        </p:txBody>
      </p:sp>
      <p:sp>
        <p:nvSpPr>
          <p:cNvPr id="4" name="Content Placeholder 3">
            <a:extLst>
              <a:ext uri="{FF2B5EF4-FFF2-40B4-BE49-F238E27FC236}">
                <a16:creationId xmlns:a16="http://schemas.microsoft.com/office/drawing/2014/main" id="{31F0DA23-4F9E-8526-3D59-8DA84094C39E}"/>
              </a:ext>
            </a:extLst>
          </p:cNvPr>
          <p:cNvSpPr>
            <a:spLocks noGrp="1"/>
          </p:cNvSpPr>
          <p:nvPr>
            <p:ph sz="half" idx="1"/>
          </p:nvPr>
        </p:nvSpPr>
        <p:spPr>
          <a:xfrm>
            <a:off x="314692" y="2148571"/>
            <a:ext cx="3899310" cy="3511136"/>
          </a:xfrm>
        </p:spPr>
        <p:txBody>
          <a:bodyPr>
            <a:normAutofit/>
          </a:bodyPr>
          <a:lstStyle/>
          <a:p>
            <a:pPr marL="285750" indent="-285750">
              <a:buFont typeface="Arial" panose="020B0604020202020204" pitchFamily="34" charset="0"/>
              <a:buChar char="•"/>
            </a:pPr>
            <a:r>
              <a:rPr lang="en-US" sz="2400" dirty="0"/>
              <a:t>Build your control system behind a firewall</a:t>
            </a:r>
          </a:p>
          <a:p>
            <a:pPr marL="285750" indent="-285750">
              <a:buFont typeface="Arial" panose="020B0604020202020204" pitchFamily="34" charset="0"/>
              <a:buChar char="•"/>
            </a:pPr>
            <a:r>
              <a:rPr lang="en-US" sz="2400" dirty="0"/>
              <a:t>Put lots of holes in your only protection</a:t>
            </a:r>
          </a:p>
          <a:p>
            <a:pPr marL="285750" indent="-285750">
              <a:buFont typeface="Arial" panose="020B0604020202020204" pitchFamily="34" charset="0"/>
              <a:buChar char="•"/>
            </a:pPr>
            <a:r>
              <a:rPr lang="en-US" sz="2400" dirty="0"/>
              <a:t>Assume unauthorized users will leave your system alone</a:t>
            </a:r>
          </a:p>
          <a:p>
            <a:pPr marL="285750" indent="-285750">
              <a:buFont typeface="Arial" panose="020B0604020202020204" pitchFamily="34" charset="0"/>
              <a:buChar char="•"/>
            </a:pPr>
            <a:r>
              <a:rPr lang="en-US" sz="2400" dirty="0"/>
              <a:t>Run your machine and experiments</a:t>
            </a:r>
          </a:p>
        </p:txBody>
      </p:sp>
      <p:pic>
        <p:nvPicPr>
          <p:cNvPr id="5" name="Picture Placeholder 4">
            <a:extLst>
              <a:ext uri="{FF2B5EF4-FFF2-40B4-BE49-F238E27FC236}">
                <a16:creationId xmlns:a16="http://schemas.microsoft.com/office/drawing/2014/main" id="{5B7464C2-FBE0-D590-0D1A-2D41A9E9A745}"/>
              </a:ext>
            </a:extLst>
          </p:cNvPr>
          <p:cNvPicPr>
            <a:picLocks noGrp="1" noChangeAspect="1"/>
          </p:cNvPicPr>
          <p:nvPr>
            <p:ph type="pic" sz="quarter" idx="10"/>
          </p:nvPr>
        </p:nvPicPr>
        <p:blipFill>
          <a:blip r:embed="rId2"/>
          <a:srcRect l="6882" r="21357" b="2"/>
          <a:stretch>
            <a:fillRect/>
          </a:stretch>
        </p:blipFill>
        <p:spPr>
          <a:xfrm>
            <a:off x="4678363" y="10"/>
            <a:ext cx="7513637" cy="6857990"/>
          </a:xfrm>
          <a:prstGeom prst="rect">
            <a:avLst/>
          </a:prstGeom>
          <a:noFill/>
        </p:spPr>
      </p:pic>
    </p:spTree>
    <p:extLst>
      <p:ext uri="{BB962C8B-B14F-4D97-AF65-F5344CB8AC3E}">
        <p14:creationId xmlns:p14="http://schemas.microsoft.com/office/powerpoint/2010/main" val="10477749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5D1DB4-8AAA-3B9E-106F-A918368979F9}"/>
              </a:ext>
            </a:extLst>
          </p:cNvPr>
          <p:cNvSpPr>
            <a:spLocks noGrp="1"/>
          </p:cNvSpPr>
          <p:nvPr>
            <p:ph type="title"/>
          </p:nvPr>
        </p:nvSpPr>
        <p:spPr/>
        <p:txBody>
          <a:bodyPr/>
          <a:lstStyle/>
          <a:p>
            <a:r>
              <a:rPr lang="en-US" dirty="0"/>
              <a:t>Now we need much more </a:t>
            </a:r>
          </a:p>
        </p:txBody>
      </p:sp>
      <p:sp>
        <p:nvSpPr>
          <p:cNvPr id="3" name="Content Placeholder 2">
            <a:extLst>
              <a:ext uri="{FF2B5EF4-FFF2-40B4-BE49-F238E27FC236}">
                <a16:creationId xmlns:a16="http://schemas.microsoft.com/office/drawing/2014/main" id="{1F032935-B781-6530-1273-4084C724EDE3}"/>
              </a:ext>
            </a:extLst>
          </p:cNvPr>
          <p:cNvSpPr>
            <a:spLocks noGrp="1"/>
          </p:cNvSpPr>
          <p:nvPr>
            <p:ph sz="half" idx="1"/>
          </p:nvPr>
        </p:nvSpPr>
        <p:spPr>
          <a:xfrm>
            <a:off x="314692" y="1705272"/>
            <a:ext cx="3899310" cy="4082880"/>
          </a:xfrm>
        </p:spPr>
        <p:txBody>
          <a:bodyPr/>
          <a:lstStyle/>
          <a:p>
            <a:pPr marL="285750" indent="-285750">
              <a:buFont typeface="Arial" panose="020B0604020202020204" pitchFamily="34" charset="0"/>
              <a:buChar char="•"/>
            </a:pPr>
            <a:r>
              <a:rPr lang="en-US" sz="2000" dirty="0"/>
              <a:t>Hackers are relentless</a:t>
            </a:r>
          </a:p>
          <a:p>
            <a:pPr marL="285750" indent="-285750">
              <a:buFont typeface="Arial" panose="020B0604020202020204" pitchFamily="34" charset="0"/>
              <a:buChar char="•"/>
            </a:pPr>
            <a:r>
              <a:rPr lang="en-US" sz="2000" dirty="0"/>
              <a:t>A cyber intrusion puts your facility at risk</a:t>
            </a:r>
          </a:p>
          <a:p>
            <a:pPr marL="971550" lvl="1" indent="-285750"/>
            <a:r>
              <a:rPr lang="en-US" sz="2000" dirty="0"/>
              <a:t>Prolonged shutdown</a:t>
            </a:r>
          </a:p>
          <a:p>
            <a:pPr marL="971550" lvl="1" indent="-285750"/>
            <a:r>
              <a:rPr lang="en-US" sz="2000" dirty="0"/>
              <a:t>Loss of sensitive data</a:t>
            </a:r>
          </a:p>
          <a:p>
            <a:pPr marL="971550" lvl="1" indent="-285750"/>
            <a:r>
              <a:rPr lang="en-US" sz="2000" dirty="0"/>
              <a:t>Expensive repairs</a:t>
            </a:r>
          </a:p>
          <a:p>
            <a:pPr marL="971550" lvl="1" indent="-285750"/>
            <a:r>
              <a:rPr lang="en-US" sz="2000" dirty="0"/>
              <a:t>Loss of public (taxpayer/funder) confidence</a:t>
            </a:r>
          </a:p>
          <a:p>
            <a:pPr marL="971550" lvl="1" indent="-285750"/>
            <a:r>
              <a:rPr lang="en-US" sz="2000" dirty="0"/>
              <a:t>A mountain of extra work</a:t>
            </a:r>
          </a:p>
        </p:txBody>
      </p:sp>
      <p:pic>
        <p:nvPicPr>
          <p:cNvPr id="3074" name="Picture 2" descr="Free Anonymous Hacktivist photo and picture">
            <a:extLst>
              <a:ext uri="{FF2B5EF4-FFF2-40B4-BE49-F238E27FC236}">
                <a16:creationId xmlns:a16="http://schemas.microsoft.com/office/drawing/2014/main" id="{BFE7BC9F-3E44-7D73-32F1-8F793676AB95}"/>
              </a:ext>
            </a:extLst>
          </p:cNvPr>
          <p:cNvPicPr>
            <a:picLocks noGrp="1" noChangeAspect="1" noChangeArrowheads="1"/>
          </p:cNvPicPr>
          <p:nvPr>
            <p:ph type="pic" sz="quarter" idx="10"/>
          </p:nvPr>
        </p:nvPicPr>
        <p:blipFill>
          <a:blip r:embed="rId2">
            <a:extLst>
              <a:ext uri="{28A0092B-C50C-407E-A947-70E740481C1C}">
                <a14:useLocalDpi xmlns:a14="http://schemas.microsoft.com/office/drawing/2010/main" val="0"/>
              </a:ext>
            </a:extLst>
          </a:blip>
          <a:srcRect l="17132" r="17132"/>
          <a:stretch>
            <a:fill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849534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38C135-0FE2-1733-755B-FD07CFD60110}"/>
              </a:ext>
            </a:extLst>
          </p:cNvPr>
          <p:cNvSpPr>
            <a:spLocks noGrp="1"/>
          </p:cNvSpPr>
          <p:nvPr>
            <p:ph type="title"/>
          </p:nvPr>
        </p:nvSpPr>
        <p:spPr/>
        <p:txBody>
          <a:bodyPr/>
          <a:lstStyle/>
          <a:p>
            <a:r>
              <a:rPr lang="en-US" sz="3000" dirty="0"/>
              <a:t>Big disconnect between controls experts and cyber experts (IT)</a:t>
            </a:r>
          </a:p>
        </p:txBody>
      </p:sp>
      <p:sp>
        <p:nvSpPr>
          <p:cNvPr id="10" name="AutoShape 8" descr="Relationship Venn diagram with 2 intersecting circles. Two opposite circles. Venn Diagram, Merging, Mergers and Acquisitions, Concept Relationship Venn diagram with 2 intersecting circles. Two opposite circles. Venn Diagram, Merging, Mergers and Acquisitions. venn diagram two circles stock illustrations">
            <a:extLst>
              <a:ext uri="{FF2B5EF4-FFF2-40B4-BE49-F238E27FC236}">
                <a16:creationId xmlns:a16="http://schemas.microsoft.com/office/drawing/2014/main" id="{180948AD-8F5A-DBB5-8707-BC7C00496303}"/>
              </a:ext>
            </a:extLst>
          </p:cNvPr>
          <p:cNvSpPr>
            <a:spLocks noChangeAspect="1" noChangeArrowheads="1"/>
          </p:cNvSpPr>
          <p:nvPr/>
        </p:nvSpPr>
        <p:spPr bwMode="auto">
          <a:xfrm>
            <a:off x="2209800" y="927100"/>
            <a:ext cx="7772400" cy="5003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nvGrpSpPr>
          <p:cNvPr id="44" name="Group 43">
            <a:extLst>
              <a:ext uri="{FF2B5EF4-FFF2-40B4-BE49-F238E27FC236}">
                <a16:creationId xmlns:a16="http://schemas.microsoft.com/office/drawing/2014/main" id="{628C2327-6D6C-6587-62DE-BF972A7FA74E}"/>
              </a:ext>
            </a:extLst>
          </p:cNvPr>
          <p:cNvGrpSpPr/>
          <p:nvPr/>
        </p:nvGrpSpPr>
        <p:grpSpPr>
          <a:xfrm>
            <a:off x="478271" y="987969"/>
            <a:ext cx="10378914" cy="3029171"/>
            <a:chOff x="478271" y="767256"/>
            <a:chExt cx="10378914" cy="3029171"/>
          </a:xfrm>
        </p:grpSpPr>
        <p:sp>
          <p:nvSpPr>
            <p:cNvPr id="21" name="Donut 20">
              <a:extLst>
                <a:ext uri="{FF2B5EF4-FFF2-40B4-BE49-F238E27FC236}">
                  <a16:creationId xmlns:a16="http://schemas.microsoft.com/office/drawing/2014/main" id="{F05AC661-5774-D2B7-AD20-4717AEAFD402}"/>
                </a:ext>
              </a:extLst>
            </p:cNvPr>
            <p:cNvSpPr/>
            <p:nvPr/>
          </p:nvSpPr>
          <p:spPr>
            <a:xfrm>
              <a:off x="483474" y="1510427"/>
              <a:ext cx="2286000" cy="2286000"/>
            </a:xfrm>
            <a:prstGeom prst="donut">
              <a:avLst>
                <a:gd name="adj" fmla="val 4497"/>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2" name="Donut 21">
              <a:extLst>
                <a:ext uri="{FF2B5EF4-FFF2-40B4-BE49-F238E27FC236}">
                  <a16:creationId xmlns:a16="http://schemas.microsoft.com/office/drawing/2014/main" id="{C9EACB90-187D-17ED-1F01-EDF5CA5B2A08}"/>
                </a:ext>
              </a:extLst>
            </p:cNvPr>
            <p:cNvSpPr/>
            <p:nvPr/>
          </p:nvSpPr>
          <p:spPr>
            <a:xfrm>
              <a:off x="3470164" y="1510427"/>
              <a:ext cx="2286000" cy="2286000"/>
            </a:xfrm>
            <a:prstGeom prst="donut">
              <a:avLst>
                <a:gd name="adj" fmla="val 4497"/>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3" name="Donut 22">
              <a:extLst>
                <a:ext uri="{FF2B5EF4-FFF2-40B4-BE49-F238E27FC236}">
                  <a16:creationId xmlns:a16="http://schemas.microsoft.com/office/drawing/2014/main" id="{868239CD-266B-4290-8F84-1AB7E3030CD2}"/>
                </a:ext>
              </a:extLst>
            </p:cNvPr>
            <p:cNvSpPr/>
            <p:nvPr/>
          </p:nvSpPr>
          <p:spPr>
            <a:xfrm>
              <a:off x="7066454" y="1510427"/>
              <a:ext cx="2286000" cy="2286000"/>
            </a:xfrm>
            <a:prstGeom prst="donut">
              <a:avLst>
                <a:gd name="adj" fmla="val 4497"/>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4" name="Donut 23">
              <a:extLst>
                <a:ext uri="{FF2B5EF4-FFF2-40B4-BE49-F238E27FC236}">
                  <a16:creationId xmlns:a16="http://schemas.microsoft.com/office/drawing/2014/main" id="{48E12B7D-B7D1-E733-F4AD-EE99A4840C33}"/>
                </a:ext>
              </a:extLst>
            </p:cNvPr>
            <p:cNvSpPr/>
            <p:nvPr/>
          </p:nvSpPr>
          <p:spPr>
            <a:xfrm>
              <a:off x="8571185" y="1510427"/>
              <a:ext cx="2286000" cy="2286000"/>
            </a:xfrm>
            <a:prstGeom prst="donut">
              <a:avLst>
                <a:gd name="adj" fmla="val 4497"/>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5" name="TextBox 24">
              <a:extLst>
                <a:ext uri="{FF2B5EF4-FFF2-40B4-BE49-F238E27FC236}">
                  <a16:creationId xmlns:a16="http://schemas.microsoft.com/office/drawing/2014/main" id="{07A8D1F2-8C63-BB39-08A6-24C3A06670B8}"/>
                </a:ext>
              </a:extLst>
            </p:cNvPr>
            <p:cNvSpPr txBox="1"/>
            <p:nvPr/>
          </p:nvSpPr>
          <p:spPr>
            <a:xfrm>
              <a:off x="947442" y="2429081"/>
              <a:ext cx="1358064" cy="369332"/>
            </a:xfrm>
            <a:prstGeom prst="rect">
              <a:avLst/>
            </a:prstGeom>
            <a:noFill/>
          </p:spPr>
          <p:txBody>
            <a:bodyPr wrap="none" rtlCol="0">
              <a:spAutoFit/>
            </a:bodyPr>
            <a:lstStyle/>
            <a:p>
              <a:r>
                <a:rPr lang="en-US" dirty="0"/>
                <a:t>CONTROLS</a:t>
              </a:r>
            </a:p>
          </p:txBody>
        </p:sp>
        <p:sp>
          <p:nvSpPr>
            <p:cNvPr id="26" name="TextBox 25">
              <a:extLst>
                <a:ext uri="{FF2B5EF4-FFF2-40B4-BE49-F238E27FC236}">
                  <a16:creationId xmlns:a16="http://schemas.microsoft.com/office/drawing/2014/main" id="{1ABC565E-5B81-6511-E76B-3A437D842DC0}"/>
                </a:ext>
              </a:extLst>
            </p:cNvPr>
            <p:cNvSpPr txBox="1"/>
            <p:nvPr/>
          </p:nvSpPr>
          <p:spPr>
            <a:xfrm>
              <a:off x="7256245" y="2468761"/>
              <a:ext cx="1358064" cy="369332"/>
            </a:xfrm>
            <a:prstGeom prst="rect">
              <a:avLst/>
            </a:prstGeom>
            <a:noFill/>
          </p:spPr>
          <p:txBody>
            <a:bodyPr wrap="none" rtlCol="0">
              <a:spAutoFit/>
            </a:bodyPr>
            <a:lstStyle/>
            <a:p>
              <a:r>
                <a:rPr lang="en-US" dirty="0"/>
                <a:t>CONTROLS</a:t>
              </a:r>
            </a:p>
          </p:txBody>
        </p:sp>
        <p:sp>
          <p:nvSpPr>
            <p:cNvPr id="27" name="TextBox 26">
              <a:extLst>
                <a:ext uri="{FF2B5EF4-FFF2-40B4-BE49-F238E27FC236}">
                  <a16:creationId xmlns:a16="http://schemas.microsoft.com/office/drawing/2014/main" id="{CDCB23EF-E2AD-3E6A-B217-6AB2B2EA1E26}"/>
                </a:ext>
              </a:extLst>
            </p:cNvPr>
            <p:cNvSpPr txBox="1"/>
            <p:nvPr/>
          </p:nvSpPr>
          <p:spPr>
            <a:xfrm>
              <a:off x="4315610" y="2471422"/>
              <a:ext cx="385042" cy="369332"/>
            </a:xfrm>
            <a:prstGeom prst="rect">
              <a:avLst/>
            </a:prstGeom>
            <a:noFill/>
          </p:spPr>
          <p:txBody>
            <a:bodyPr wrap="none" rtlCol="0">
              <a:spAutoFit/>
            </a:bodyPr>
            <a:lstStyle/>
            <a:p>
              <a:r>
                <a:rPr lang="en-US" dirty="0"/>
                <a:t>IT</a:t>
              </a:r>
            </a:p>
          </p:txBody>
        </p:sp>
        <p:sp>
          <p:nvSpPr>
            <p:cNvPr id="28" name="TextBox 27">
              <a:extLst>
                <a:ext uri="{FF2B5EF4-FFF2-40B4-BE49-F238E27FC236}">
                  <a16:creationId xmlns:a16="http://schemas.microsoft.com/office/drawing/2014/main" id="{454545C2-97FB-BBC0-BEC2-608B8A55DE39}"/>
                </a:ext>
              </a:extLst>
            </p:cNvPr>
            <p:cNvSpPr txBox="1"/>
            <p:nvPr/>
          </p:nvSpPr>
          <p:spPr>
            <a:xfrm>
              <a:off x="9596684" y="2513868"/>
              <a:ext cx="385042" cy="369332"/>
            </a:xfrm>
            <a:prstGeom prst="rect">
              <a:avLst/>
            </a:prstGeom>
            <a:noFill/>
          </p:spPr>
          <p:txBody>
            <a:bodyPr wrap="none" rtlCol="0">
              <a:spAutoFit/>
            </a:bodyPr>
            <a:lstStyle/>
            <a:p>
              <a:r>
                <a:rPr lang="en-US" dirty="0"/>
                <a:t>IT</a:t>
              </a:r>
            </a:p>
          </p:txBody>
        </p:sp>
        <p:sp>
          <p:nvSpPr>
            <p:cNvPr id="29" name="TextBox 28">
              <a:extLst>
                <a:ext uri="{FF2B5EF4-FFF2-40B4-BE49-F238E27FC236}">
                  <a16:creationId xmlns:a16="http://schemas.microsoft.com/office/drawing/2014/main" id="{FB6AA195-0964-E40D-D702-A5CBE3599101}"/>
                </a:ext>
              </a:extLst>
            </p:cNvPr>
            <p:cNvSpPr txBox="1"/>
            <p:nvPr/>
          </p:nvSpPr>
          <p:spPr>
            <a:xfrm rot="5400000">
              <a:off x="2722300" y="2468761"/>
              <a:ext cx="750754" cy="369332"/>
            </a:xfrm>
            <a:prstGeom prst="rect">
              <a:avLst/>
            </a:prstGeom>
            <a:noFill/>
          </p:spPr>
          <p:txBody>
            <a:bodyPr wrap="square" rtlCol="0">
              <a:spAutoFit/>
            </a:bodyPr>
            <a:lstStyle/>
            <a:p>
              <a:r>
                <a:rPr lang="en-US" dirty="0"/>
                <a:t>VOID</a:t>
              </a:r>
            </a:p>
          </p:txBody>
        </p:sp>
        <p:sp>
          <p:nvSpPr>
            <p:cNvPr id="30" name="TextBox 29">
              <a:extLst>
                <a:ext uri="{FF2B5EF4-FFF2-40B4-BE49-F238E27FC236}">
                  <a16:creationId xmlns:a16="http://schemas.microsoft.com/office/drawing/2014/main" id="{4FBF7AF3-DFAF-1393-162C-6ED07F4D34FB}"/>
                </a:ext>
              </a:extLst>
            </p:cNvPr>
            <p:cNvSpPr txBox="1"/>
            <p:nvPr/>
          </p:nvSpPr>
          <p:spPr>
            <a:xfrm rot="5400000">
              <a:off x="8351049" y="2461312"/>
              <a:ext cx="1282262" cy="369332"/>
            </a:xfrm>
            <a:prstGeom prst="rect">
              <a:avLst/>
            </a:prstGeom>
            <a:noFill/>
          </p:spPr>
          <p:txBody>
            <a:bodyPr wrap="square" rtlCol="0">
              <a:spAutoFit/>
            </a:bodyPr>
            <a:lstStyle/>
            <a:p>
              <a:r>
                <a:rPr lang="en-US" dirty="0"/>
                <a:t>COMMON</a:t>
              </a:r>
            </a:p>
          </p:txBody>
        </p:sp>
        <p:sp>
          <p:nvSpPr>
            <p:cNvPr id="31" name="Oval 30">
              <a:extLst>
                <a:ext uri="{FF2B5EF4-FFF2-40B4-BE49-F238E27FC236}">
                  <a16:creationId xmlns:a16="http://schemas.microsoft.com/office/drawing/2014/main" id="{E63804DA-D36E-2671-DAB8-6CCFD52FE859}"/>
                </a:ext>
              </a:extLst>
            </p:cNvPr>
            <p:cNvSpPr/>
            <p:nvPr/>
          </p:nvSpPr>
          <p:spPr>
            <a:xfrm>
              <a:off x="478271" y="1502978"/>
              <a:ext cx="2286000" cy="2286000"/>
            </a:xfrm>
            <a:prstGeom prst="ellipse">
              <a:avLst/>
            </a:prstGeom>
            <a:solidFill>
              <a:schemeClr val="tx2">
                <a:lumMod val="20000"/>
                <a:lumOff val="80000"/>
                <a:alpha val="2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a:extLst>
                <a:ext uri="{FF2B5EF4-FFF2-40B4-BE49-F238E27FC236}">
                  <a16:creationId xmlns:a16="http://schemas.microsoft.com/office/drawing/2014/main" id="{DBDD90E8-0BA5-0163-BED5-76FB20580A3C}"/>
                </a:ext>
              </a:extLst>
            </p:cNvPr>
            <p:cNvSpPr/>
            <p:nvPr/>
          </p:nvSpPr>
          <p:spPr>
            <a:xfrm>
              <a:off x="3454283" y="1510427"/>
              <a:ext cx="2286000" cy="2286000"/>
            </a:xfrm>
            <a:prstGeom prst="ellipse">
              <a:avLst/>
            </a:prstGeom>
            <a:solidFill>
              <a:schemeClr val="accent2">
                <a:lumMod val="40000"/>
                <a:lumOff val="60000"/>
                <a:alpha val="2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a:extLst>
                <a:ext uri="{FF2B5EF4-FFF2-40B4-BE49-F238E27FC236}">
                  <a16:creationId xmlns:a16="http://schemas.microsoft.com/office/drawing/2014/main" id="{C3023C90-CB1F-F824-B33B-ACA19D665060}"/>
                </a:ext>
              </a:extLst>
            </p:cNvPr>
            <p:cNvSpPr/>
            <p:nvPr/>
          </p:nvSpPr>
          <p:spPr>
            <a:xfrm>
              <a:off x="7066454" y="1510427"/>
              <a:ext cx="2286000" cy="2286000"/>
            </a:xfrm>
            <a:prstGeom prst="ellipse">
              <a:avLst/>
            </a:prstGeom>
            <a:solidFill>
              <a:schemeClr val="tx2">
                <a:lumMod val="20000"/>
                <a:lumOff val="80000"/>
                <a:alpha val="2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a:extLst>
                <a:ext uri="{FF2B5EF4-FFF2-40B4-BE49-F238E27FC236}">
                  <a16:creationId xmlns:a16="http://schemas.microsoft.com/office/drawing/2014/main" id="{343ADBEF-F7AB-D3FC-9667-D853C1536D9F}"/>
                </a:ext>
              </a:extLst>
            </p:cNvPr>
            <p:cNvSpPr/>
            <p:nvPr/>
          </p:nvSpPr>
          <p:spPr>
            <a:xfrm>
              <a:off x="8571185" y="1502978"/>
              <a:ext cx="2286000" cy="2286000"/>
            </a:xfrm>
            <a:prstGeom prst="ellipse">
              <a:avLst/>
            </a:prstGeom>
            <a:solidFill>
              <a:schemeClr val="accent2">
                <a:lumMod val="40000"/>
                <a:lumOff val="60000"/>
                <a:alpha val="2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a:extLst>
                <a:ext uri="{FF2B5EF4-FFF2-40B4-BE49-F238E27FC236}">
                  <a16:creationId xmlns:a16="http://schemas.microsoft.com/office/drawing/2014/main" id="{E157B3C8-C7E7-7DAC-4CD0-3AA8776E1E07}"/>
                </a:ext>
              </a:extLst>
            </p:cNvPr>
            <p:cNvSpPr/>
            <p:nvPr/>
          </p:nvSpPr>
          <p:spPr>
            <a:xfrm>
              <a:off x="8614309" y="1901360"/>
              <a:ext cx="653927" cy="1527640"/>
            </a:xfrm>
            <a:prstGeom prst="ellipse">
              <a:avLst/>
            </a:prstGeom>
            <a:solidFill>
              <a:schemeClr val="accent1">
                <a:alpha val="2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U-Turn Arrow 36">
              <a:extLst>
                <a:ext uri="{FF2B5EF4-FFF2-40B4-BE49-F238E27FC236}">
                  <a16:creationId xmlns:a16="http://schemas.microsoft.com/office/drawing/2014/main" id="{1A5AEE4B-81F9-5FD4-EDB2-CF6BD2481C51}"/>
                </a:ext>
              </a:extLst>
            </p:cNvPr>
            <p:cNvSpPr/>
            <p:nvPr/>
          </p:nvSpPr>
          <p:spPr>
            <a:xfrm>
              <a:off x="2923764" y="767256"/>
              <a:ext cx="6253082" cy="1150816"/>
            </a:xfrm>
            <a:prstGeom prst="uturnArrow">
              <a:avLst>
                <a:gd name="adj1" fmla="val 8063"/>
                <a:gd name="adj2" fmla="val 25000"/>
                <a:gd name="adj3" fmla="val 25941"/>
                <a:gd name="adj4" fmla="val 43750"/>
                <a:gd name="adj5" fmla="val 75000"/>
              </a:avLst>
            </a:prstGeom>
            <a:solidFill>
              <a:srgbClr val="00BDB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43" name="Group 42">
            <a:extLst>
              <a:ext uri="{FF2B5EF4-FFF2-40B4-BE49-F238E27FC236}">
                <a16:creationId xmlns:a16="http://schemas.microsoft.com/office/drawing/2014/main" id="{2F9E813F-B2C8-C3DB-A442-0D2264FBDD56}"/>
              </a:ext>
            </a:extLst>
          </p:cNvPr>
          <p:cNvGrpSpPr/>
          <p:nvPr/>
        </p:nvGrpSpPr>
        <p:grpSpPr>
          <a:xfrm>
            <a:off x="933129" y="3816552"/>
            <a:ext cx="8084178" cy="2621459"/>
            <a:chOff x="933129" y="3816552"/>
            <a:chExt cx="8084178" cy="2621459"/>
          </a:xfrm>
        </p:grpSpPr>
        <p:pic>
          <p:nvPicPr>
            <p:cNvPr id="5124" name="Picture 4" descr="Free armillary sphere orb line art vector">
              <a:extLst>
                <a:ext uri="{FF2B5EF4-FFF2-40B4-BE49-F238E27FC236}">
                  <a16:creationId xmlns:a16="http://schemas.microsoft.com/office/drawing/2014/main" id="{1E34E556-D72C-C9B6-A0B0-CBFE7013100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60518" y="3844520"/>
              <a:ext cx="2400780" cy="2593491"/>
            </a:xfrm>
            <a:prstGeom prst="rect">
              <a:avLst/>
            </a:prstGeom>
            <a:noFill/>
            <a:extLst>
              <a:ext uri="{909E8E84-426E-40DD-AFC4-6F175D3DCCD1}">
                <a14:hiddenFill xmlns:a14="http://schemas.microsoft.com/office/drawing/2010/main">
                  <a:solidFill>
                    <a:srgbClr val="FFFFFF"/>
                  </a:solidFill>
                </a14:hiddenFill>
              </a:ext>
            </a:extLst>
          </p:spPr>
        </p:pic>
        <p:sp>
          <p:nvSpPr>
            <p:cNvPr id="36" name="Oval 35">
              <a:extLst>
                <a:ext uri="{FF2B5EF4-FFF2-40B4-BE49-F238E27FC236}">
                  <a16:creationId xmlns:a16="http://schemas.microsoft.com/office/drawing/2014/main" id="{EBC4C591-E59C-1094-10B1-FED2C2871E3E}"/>
                </a:ext>
              </a:extLst>
            </p:cNvPr>
            <p:cNvSpPr/>
            <p:nvPr/>
          </p:nvSpPr>
          <p:spPr>
            <a:xfrm>
              <a:off x="5144813" y="3975473"/>
              <a:ext cx="1902373" cy="1865593"/>
            </a:xfrm>
            <a:prstGeom prst="ellipse">
              <a:avLst/>
            </a:prstGeom>
            <a:solidFill>
              <a:schemeClr val="accent2">
                <a:lumMod val="40000"/>
                <a:lumOff val="60000"/>
                <a:alpha val="2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a:extLst>
                <a:ext uri="{FF2B5EF4-FFF2-40B4-BE49-F238E27FC236}">
                  <a16:creationId xmlns:a16="http://schemas.microsoft.com/office/drawing/2014/main" id="{61D1AABB-F7C4-87A8-2A18-59DEA6680340}"/>
                </a:ext>
              </a:extLst>
            </p:cNvPr>
            <p:cNvSpPr/>
            <p:nvPr/>
          </p:nvSpPr>
          <p:spPr>
            <a:xfrm>
              <a:off x="5019080" y="3888403"/>
              <a:ext cx="2103120" cy="2103120"/>
            </a:xfrm>
            <a:prstGeom prst="ellipse">
              <a:avLst/>
            </a:prstGeom>
            <a:solidFill>
              <a:schemeClr val="tx2">
                <a:lumMod val="20000"/>
                <a:lumOff val="80000"/>
                <a:alpha val="2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Bent Arrow 40">
              <a:extLst>
                <a:ext uri="{FF2B5EF4-FFF2-40B4-BE49-F238E27FC236}">
                  <a16:creationId xmlns:a16="http://schemas.microsoft.com/office/drawing/2014/main" id="{71A6F4DC-E145-998F-DD56-6AE73D2A12DE}"/>
                </a:ext>
              </a:extLst>
            </p:cNvPr>
            <p:cNvSpPr/>
            <p:nvPr/>
          </p:nvSpPr>
          <p:spPr>
            <a:xfrm rot="10800000">
              <a:off x="7172918" y="3816552"/>
              <a:ext cx="1844389" cy="2185294"/>
            </a:xfrm>
            <a:prstGeom prst="bentArrow">
              <a:avLst>
                <a:gd name="adj1" fmla="val 6933"/>
                <a:gd name="adj2" fmla="val 25000"/>
                <a:gd name="adj3" fmla="val 22151"/>
                <a:gd name="adj4" fmla="val 43750"/>
              </a:avLst>
            </a:prstGeom>
            <a:solidFill>
              <a:srgbClr val="006BA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2" name="TextBox 41">
              <a:extLst>
                <a:ext uri="{FF2B5EF4-FFF2-40B4-BE49-F238E27FC236}">
                  <a16:creationId xmlns:a16="http://schemas.microsoft.com/office/drawing/2014/main" id="{87E30A17-E184-94D6-C737-1CE7528D5042}"/>
                </a:ext>
              </a:extLst>
            </p:cNvPr>
            <p:cNvSpPr txBox="1"/>
            <p:nvPr/>
          </p:nvSpPr>
          <p:spPr>
            <a:xfrm>
              <a:off x="933129" y="4355046"/>
              <a:ext cx="3975768" cy="769441"/>
            </a:xfrm>
            <a:prstGeom prst="rect">
              <a:avLst/>
            </a:prstGeom>
            <a:noFill/>
          </p:spPr>
          <p:txBody>
            <a:bodyPr wrap="none" rtlCol="0">
              <a:spAutoFit/>
            </a:bodyPr>
            <a:lstStyle/>
            <a:p>
              <a:r>
                <a:rPr lang="en-US" sz="2200" b="1" dirty="0">
                  <a:solidFill>
                    <a:schemeClr val="accent2"/>
                  </a:solidFill>
                </a:rPr>
                <a:t>The truth looks more like this;</a:t>
              </a:r>
            </a:p>
            <a:p>
              <a:r>
                <a:rPr lang="en-US" sz="2200" b="1" dirty="0">
                  <a:solidFill>
                    <a:schemeClr val="accent2"/>
                  </a:solidFill>
                </a:rPr>
                <a:t>It is complicated!!</a:t>
              </a:r>
            </a:p>
          </p:txBody>
        </p:sp>
      </p:grpSp>
      <p:sp>
        <p:nvSpPr>
          <p:cNvPr id="46" name="TextBox 45">
            <a:extLst>
              <a:ext uri="{FF2B5EF4-FFF2-40B4-BE49-F238E27FC236}">
                <a16:creationId xmlns:a16="http://schemas.microsoft.com/office/drawing/2014/main" id="{90E46399-0AAA-2347-7419-B4E9F802FA03}"/>
              </a:ext>
            </a:extLst>
          </p:cNvPr>
          <p:cNvSpPr txBox="1"/>
          <p:nvPr/>
        </p:nvSpPr>
        <p:spPr>
          <a:xfrm>
            <a:off x="6450798" y="6376048"/>
            <a:ext cx="5567550" cy="430887"/>
          </a:xfrm>
          <a:prstGeom prst="rect">
            <a:avLst/>
          </a:prstGeom>
          <a:noFill/>
        </p:spPr>
        <p:txBody>
          <a:bodyPr wrap="none" rtlCol="0">
            <a:spAutoFit/>
          </a:bodyPr>
          <a:lstStyle/>
          <a:p>
            <a:r>
              <a:rPr lang="en-US" sz="2200" b="1" i="1" dirty="0">
                <a:solidFill>
                  <a:schemeClr val="accent2"/>
                </a:solidFill>
              </a:rPr>
              <a:t>Closing the understanding gap is essential</a:t>
            </a:r>
          </a:p>
        </p:txBody>
      </p:sp>
    </p:spTree>
    <p:extLst>
      <p:ext uri="{BB962C8B-B14F-4D97-AF65-F5344CB8AC3E}">
        <p14:creationId xmlns:p14="http://schemas.microsoft.com/office/powerpoint/2010/main" val="18870154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additive="base">
                                        <p:cTn id="7" dur="500" fill="hold"/>
                                        <p:tgtEl>
                                          <p:spTgt spid="43"/>
                                        </p:tgtEl>
                                        <p:attrNameLst>
                                          <p:attrName>ppt_x</p:attrName>
                                        </p:attrNameLst>
                                      </p:cBhvr>
                                      <p:tavLst>
                                        <p:tav tm="0">
                                          <p:val>
                                            <p:strVal val="#ppt_x"/>
                                          </p:val>
                                        </p:tav>
                                        <p:tav tm="100000">
                                          <p:val>
                                            <p:strVal val="#ppt_x"/>
                                          </p:val>
                                        </p:tav>
                                      </p:tavLst>
                                    </p:anim>
                                    <p:anim calcmode="lin" valueType="num">
                                      <p:cBhvr additive="base">
                                        <p:cTn id="8" dur="500" fill="hold"/>
                                        <p:tgtEl>
                                          <p:spTgt spid="43"/>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6"/>
                                        </p:tgtEl>
                                        <p:attrNameLst>
                                          <p:attrName>style.visibility</p:attrName>
                                        </p:attrNameLst>
                                      </p:cBhvr>
                                      <p:to>
                                        <p:strVal val="visible"/>
                                      </p:to>
                                    </p:set>
                                    <p:anim calcmode="lin" valueType="num">
                                      <p:cBhvr additive="base">
                                        <p:cTn id="11" dur="500" fill="hold"/>
                                        <p:tgtEl>
                                          <p:spTgt spid="46"/>
                                        </p:tgtEl>
                                        <p:attrNameLst>
                                          <p:attrName>ppt_x</p:attrName>
                                        </p:attrNameLst>
                                      </p:cBhvr>
                                      <p:tavLst>
                                        <p:tav tm="0">
                                          <p:val>
                                            <p:strVal val="#ppt_x"/>
                                          </p:val>
                                        </p:tav>
                                        <p:tav tm="100000">
                                          <p:val>
                                            <p:strVal val="#ppt_x"/>
                                          </p:val>
                                        </p:tav>
                                      </p:tavLst>
                                    </p:anim>
                                    <p:anim calcmode="lin" valueType="num">
                                      <p:cBhvr additive="base">
                                        <p:cTn id="12" dur="500" fill="hold"/>
                                        <p:tgtEl>
                                          <p:spTgt spid="4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3B96E1-DED3-1BB3-779D-8FCEC5541C61}"/>
              </a:ext>
            </a:extLst>
          </p:cNvPr>
          <p:cNvSpPr>
            <a:spLocks noGrp="1"/>
          </p:cNvSpPr>
          <p:nvPr>
            <p:ph type="title"/>
          </p:nvPr>
        </p:nvSpPr>
        <p:spPr/>
        <p:txBody>
          <a:bodyPr/>
          <a:lstStyle/>
          <a:p>
            <a:r>
              <a:rPr lang="en-US" dirty="0"/>
              <a:t>What do scientific user facilities require?</a:t>
            </a:r>
          </a:p>
        </p:txBody>
      </p:sp>
      <p:sp>
        <p:nvSpPr>
          <p:cNvPr id="3" name="Content Placeholder 2">
            <a:extLst>
              <a:ext uri="{FF2B5EF4-FFF2-40B4-BE49-F238E27FC236}">
                <a16:creationId xmlns:a16="http://schemas.microsoft.com/office/drawing/2014/main" id="{EA65F37B-5855-3047-28F3-053BABF243C6}"/>
              </a:ext>
            </a:extLst>
          </p:cNvPr>
          <p:cNvSpPr>
            <a:spLocks noGrp="1"/>
          </p:cNvSpPr>
          <p:nvPr>
            <p:ph sz="half" idx="1"/>
          </p:nvPr>
        </p:nvSpPr>
        <p:spPr>
          <a:xfrm>
            <a:off x="314692" y="1819723"/>
            <a:ext cx="3650690" cy="3617259"/>
          </a:xfrm>
        </p:spPr>
        <p:txBody>
          <a:bodyPr/>
          <a:lstStyle/>
          <a:p>
            <a:pPr>
              <a:spcBef>
                <a:spcPts val="600"/>
              </a:spcBef>
            </a:pPr>
            <a:r>
              <a:rPr lang="en-US" dirty="0"/>
              <a:t>Large networked distributed control systems to monitor and control everything</a:t>
            </a:r>
          </a:p>
          <a:p>
            <a:pPr>
              <a:spcBef>
                <a:spcPts val="600"/>
              </a:spcBef>
            </a:pPr>
            <a:r>
              <a:rPr lang="en-US" dirty="0"/>
              <a:t>Tens of thousands of diverse network nodes</a:t>
            </a:r>
          </a:p>
          <a:p>
            <a:pPr>
              <a:spcBef>
                <a:spcPts val="600"/>
              </a:spcBef>
            </a:pPr>
            <a:r>
              <a:rPr lang="en-US" dirty="0"/>
              <a:t>Ideally, some (limited) access from outside</a:t>
            </a:r>
          </a:p>
        </p:txBody>
      </p:sp>
      <p:sp>
        <p:nvSpPr>
          <p:cNvPr id="4" name="Content Placeholder 3">
            <a:extLst>
              <a:ext uri="{FF2B5EF4-FFF2-40B4-BE49-F238E27FC236}">
                <a16:creationId xmlns:a16="http://schemas.microsoft.com/office/drawing/2014/main" id="{D4628672-EB14-F221-40E9-6C8DEC34FF4D}"/>
              </a:ext>
            </a:extLst>
          </p:cNvPr>
          <p:cNvSpPr>
            <a:spLocks noGrp="1"/>
          </p:cNvSpPr>
          <p:nvPr>
            <p:ph sz="half" idx="14"/>
          </p:nvPr>
        </p:nvSpPr>
        <p:spPr>
          <a:xfrm>
            <a:off x="4228076" y="1819723"/>
            <a:ext cx="3646421" cy="3617259"/>
          </a:xfrm>
        </p:spPr>
        <p:txBody>
          <a:bodyPr/>
          <a:lstStyle/>
          <a:p>
            <a:pPr>
              <a:spcBef>
                <a:spcPts val="600"/>
              </a:spcBef>
            </a:pPr>
            <a:r>
              <a:rPr lang="en-US" dirty="0"/>
              <a:t>DOE Basic Energy Science expects</a:t>
            </a:r>
          </a:p>
          <a:p>
            <a:pPr marL="285750" indent="-285750">
              <a:spcBef>
                <a:spcPts val="600"/>
              </a:spcBef>
              <a:buFont typeface="Arial" panose="020B0604020202020204" pitchFamily="34" charset="0"/>
              <a:buChar char="•"/>
            </a:pPr>
            <a:r>
              <a:rPr lang="en-US" dirty="0"/>
              <a:t>&gt;95% availability for light sources</a:t>
            </a:r>
          </a:p>
          <a:p>
            <a:pPr marL="285750" indent="-285750">
              <a:spcBef>
                <a:spcPts val="600"/>
              </a:spcBef>
              <a:buFont typeface="Arial" panose="020B0604020202020204" pitchFamily="34" charset="0"/>
              <a:buChar char="•"/>
            </a:pPr>
            <a:r>
              <a:rPr lang="en-US" dirty="0"/>
              <a:t>&gt;90% for neutron sources</a:t>
            </a:r>
          </a:p>
        </p:txBody>
      </p:sp>
      <p:sp>
        <p:nvSpPr>
          <p:cNvPr id="5" name="Content Placeholder 4">
            <a:extLst>
              <a:ext uri="{FF2B5EF4-FFF2-40B4-BE49-F238E27FC236}">
                <a16:creationId xmlns:a16="http://schemas.microsoft.com/office/drawing/2014/main" id="{BCA7F7E3-FD42-B557-D920-E420F5B4087E}"/>
              </a:ext>
            </a:extLst>
          </p:cNvPr>
          <p:cNvSpPr>
            <a:spLocks noGrp="1"/>
          </p:cNvSpPr>
          <p:nvPr>
            <p:ph sz="half" idx="16"/>
          </p:nvPr>
        </p:nvSpPr>
        <p:spPr>
          <a:xfrm>
            <a:off x="8156060" y="1819723"/>
            <a:ext cx="3647391" cy="3617259"/>
          </a:xfrm>
        </p:spPr>
        <p:txBody>
          <a:bodyPr/>
          <a:lstStyle/>
          <a:p>
            <a:r>
              <a:rPr lang="en-US" dirty="0"/>
              <a:t>DOE Basic Energy Science expects 5000-6000 hours of beam delivered for users each year, following published schedule</a:t>
            </a:r>
          </a:p>
          <a:p>
            <a:endParaRPr lang="en-US" dirty="0"/>
          </a:p>
        </p:txBody>
      </p:sp>
      <p:sp>
        <p:nvSpPr>
          <p:cNvPr id="6" name="Text Placeholder 5">
            <a:extLst>
              <a:ext uri="{FF2B5EF4-FFF2-40B4-BE49-F238E27FC236}">
                <a16:creationId xmlns:a16="http://schemas.microsoft.com/office/drawing/2014/main" id="{6C7EC64C-8AE0-CA52-5870-0F9332662617}"/>
              </a:ext>
            </a:extLst>
          </p:cNvPr>
          <p:cNvSpPr>
            <a:spLocks noGrp="1"/>
          </p:cNvSpPr>
          <p:nvPr>
            <p:ph type="body" sz="quarter" idx="13"/>
          </p:nvPr>
        </p:nvSpPr>
        <p:spPr>
          <a:xfrm>
            <a:off x="314691" y="1264566"/>
            <a:ext cx="3646421" cy="433965"/>
          </a:xfrm>
        </p:spPr>
        <p:txBody>
          <a:bodyPr/>
          <a:lstStyle/>
          <a:p>
            <a:r>
              <a:rPr lang="en-US" dirty="0"/>
              <a:t>Integrated Control System</a:t>
            </a:r>
          </a:p>
        </p:txBody>
      </p:sp>
      <p:sp>
        <p:nvSpPr>
          <p:cNvPr id="7" name="Text Placeholder 6">
            <a:extLst>
              <a:ext uri="{FF2B5EF4-FFF2-40B4-BE49-F238E27FC236}">
                <a16:creationId xmlns:a16="http://schemas.microsoft.com/office/drawing/2014/main" id="{C0720FFB-C6B8-5169-C4E0-FA23E1EA23EF}"/>
              </a:ext>
            </a:extLst>
          </p:cNvPr>
          <p:cNvSpPr>
            <a:spLocks noGrp="1"/>
          </p:cNvSpPr>
          <p:nvPr>
            <p:ph type="body" sz="quarter" idx="15"/>
          </p:nvPr>
        </p:nvSpPr>
        <p:spPr>
          <a:xfrm>
            <a:off x="4231283" y="1264566"/>
            <a:ext cx="3646421" cy="433965"/>
          </a:xfrm>
        </p:spPr>
        <p:txBody>
          <a:bodyPr/>
          <a:lstStyle/>
          <a:p>
            <a:r>
              <a:rPr lang="en-US" dirty="0"/>
              <a:t>High Availability 	</a:t>
            </a:r>
          </a:p>
        </p:txBody>
      </p:sp>
      <p:sp>
        <p:nvSpPr>
          <p:cNvPr id="8" name="Text Placeholder 7">
            <a:extLst>
              <a:ext uri="{FF2B5EF4-FFF2-40B4-BE49-F238E27FC236}">
                <a16:creationId xmlns:a16="http://schemas.microsoft.com/office/drawing/2014/main" id="{B07FC3BD-AAAA-CD0A-19B8-CD402CAEE95F}"/>
              </a:ext>
            </a:extLst>
          </p:cNvPr>
          <p:cNvSpPr>
            <a:spLocks noGrp="1"/>
          </p:cNvSpPr>
          <p:nvPr>
            <p:ph type="body" sz="quarter" idx="17"/>
          </p:nvPr>
        </p:nvSpPr>
        <p:spPr>
          <a:xfrm>
            <a:off x="8159995" y="1264566"/>
            <a:ext cx="3646421" cy="433965"/>
          </a:xfrm>
        </p:spPr>
        <p:txBody>
          <a:bodyPr/>
          <a:lstStyle/>
          <a:p>
            <a:r>
              <a:rPr lang="en-US" dirty="0"/>
              <a:t>Maximum Facility Utilization</a:t>
            </a:r>
          </a:p>
        </p:txBody>
      </p:sp>
      <p:pic>
        <p:nvPicPr>
          <p:cNvPr id="9" name="Picture 8">
            <a:extLst>
              <a:ext uri="{FF2B5EF4-FFF2-40B4-BE49-F238E27FC236}">
                <a16:creationId xmlns:a16="http://schemas.microsoft.com/office/drawing/2014/main" id="{12360312-8DC9-19DA-14E3-A74F471C4D0B}"/>
              </a:ext>
            </a:extLst>
          </p:cNvPr>
          <p:cNvPicPr>
            <a:picLocks noChangeAspect="1"/>
          </p:cNvPicPr>
          <p:nvPr/>
        </p:nvPicPr>
        <p:blipFill>
          <a:blip r:embed="rId2"/>
          <a:stretch>
            <a:fillRect/>
          </a:stretch>
        </p:blipFill>
        <p:spPr>
          <a:xfrm>
            <a:off x="314692" y="3861718"/>
            <a:ext cx="3684538" cy="2504455"/>
          </a:xfrm>
          <a:prstGeom prst="rect">
            <a:avLst/>
          </a:prstGeom>
        </p:spPr>
      </p:pic>
      <p:pic>
        <p:nvPicPr>
          <p:cNvPr id="11" name="Picture 10">
            <a:extLst>
              <a:ext uri="{FF2B5EF4-FFF2-40B4-BE49-F238E27FC236}">
                <a16:creationId xmlns:a16="http://schemas.microsoft.com/office/drawing/2014/main" id="{76069F6E-B7BC-6200-9BF8-D7CECD825ABD}"/>
              </a:ext>
            </a:extLst>
          </p:cNvPr>
          <p:cNvPicPr>
            <a:picLocks noChangeAspect="1"/>
          </p:cNvPicPr>
          <p:nvPr/>
        </p:nvPicPr>
        <p:blipFill>
          <a:blip r:embed="rId3"/>
          <a:stretch>
            <a:fillRect/>
          </a:stretch>
        </p:blipFill>
        <p:spPr>
          <a:xfrm>
            <a:off x="8295611" y="4196988"/>
            <a:ext cx="3136604" cy="664711"/>
          </a:xfrm>
          <a:prstGeom prst="rect">
            <a:avLst/>
          </a:prstGeom>
        </p:spPr>
      </p:pic>
      <p:pic>
        <p:nvPicPr>
          <p:cNvPr id="12" name="Picture 11">
            <a:extLst>
              <a:ext uri="{FF2B5EF4-FFF2-40B4-BE49-F238E27FC236}">
                <a16:creationId xmlns:a16="http://schemas.microsoft.com/office/drawing/2014/main" id="{E302FF10-7199-9CA0-58C3-F601EBF875C4}"/>
              </a:ext>
            </a:extLst>
          </p:cNvPr>
          <p:cNvPicPr>
            <a:picLocks noChangeAspect="1"/>
          </p:cNvPicPr>
          <p:nvPr/>
        </p:nvPicPr>
        <p:blipFill>
          <a:blip r:embed="rId4"/>
          <a:stretch>
            <a:fillRect/>
          </a:stretch>
        </p:blipFill>
        <p:spPr>
          <a:xfrm>
            <a:off x="8295611" y="3942020"/>
            <a:ext cx="3136604" cy="197271"/>
          </a:xfrm>
          <a:prstGeom prst="rect">
            <a:avLst/>
          </a:prstGeom>
        </p:spPr>
      </p:pic>
      <p:pic>
        <p:nvPicPr>
          <p:cNvPr id="14" name="Picture 13">
            <a:extLst>
              <a:ext uri="{FF2B5EF4-FFF2-40B4-BE49-F238E27FC236}">
                <a16:creationId xmlns:a16="http://schemas.microsoft.com/office/drawing/2014/main" id="{DAF0571D-F202-C150-40B1-998E48BC2275}"/>
              </a:ext>
            </a:extLst>
          </p:cNvPr>
          <p:cNvPicPr>
            <a:picLocks noChangeAspect="1"/>
          </p:cNvPicPr>
          <p:nvPr/>
        </p:nvPicPr>
        <p:blipFill>
          <a:blip r:embed="rId5"/>
          <a:stretch>
            <a:fillRect/>
          </a:stretch>
        </p:blipFill>
        <p:spPr>
          <a:xfrm>
            <a:off x="4497572" y="3487801"/>
            <a:ext cx="3051543" cy="2707358"/>
          </a:xfrm>
          <a:prstGeom prst="rect">
            <a:avLst/>
          </a:prstGeom>
        </p:spPr>
      </p:pic>
    </p:spTree>
    <p:extLst>
      <p:ext uri="{BB962C8B-B14F-4D97-AF65-F5344CB8AC3E}">
        <p14:creationId xmlns:p14="http://schemas.microsoft.com/office/powerpoint/2010/main" val="31188933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5508442-AA07-BCBF-BC34-3F59EA868207}"/>
              </a:ext>
            </a:extLst>
          </p:cNvPr>
          <p:cNvSpPr>
            <a:spLocks noGrp="1"/>
          </p:cNvSpPr>
          <p:nvPr>
            <p:ph type="body" sz="quarter" idx="13"/>
          </p:nvPr>
        </p:nvSpPr>
        <p:spPr>
          <a:xfrm>
            <a:off x="314692" y="1636713"/>
            <a:ext cx="2740760" cy="433965"/>
          </a:xfrm>
        </p:spPr>
        <p:txBody>
          <a:bodyPr/>
          <a:lstStyle/>
          <a:p>
            <a:r>
              <a:rPr lang="en-US" dirty="0"/>
              <a:t>Patching</a:t>
            </a:r>
          </a:p>
        </p:txBody>
      </p:sp>
      <p:sp>
        <p:nvSpPr>
          <p:cNvPr id="3" name="Text Placeholder 2">
            <a:extLst>
              <a:ext uri="{FF2B5EF4-FFF2-40B4-BE49-F238E27FC236}">
                <a16:creationId xmlns:a16="http://schemas.microsoft.com/office/drawing/2014/main" id="{274CBEEA-9C89-7B82-9A4A-9E8A7A4635A5}"/>
              </a:ext>
            </a:extLst>
          </p:cNvPr>
          <p:cNvSpPr>
            <a:spLocks noGrp="1"/>
          </p:cNvSpPr>
          <p:nvPr>
            <p:ph type="body" sz="quarter" idx="15"/>
          </p:nvPr>
        </p:nvSpPr>
        <p:spPr>
          <a:xfrm>
            <a:off x="3237701" y="1636713"/>
            <a:ext cx="2740760" cy="433965"/>
          </a:xfrm>
        </p:spPr>
        <p:txBody>
          <a:bodyPr/>
          <a:lstStyle/>
          <a:p>
            <a:r>
              <a:rPr lang="en-US" dirty="0"/>
              <a:t>Unsupported software</a:t>
            </a:r>
          </a:p>
        </p:txBody>
      </p:sp>
      <p:sp>
        <p:nvSpPr>
          <p:cNvPr id="4" name="Text Placeholder 3">
            <a:extLst>
              <a:ext uri="{FF2B5EF4-FFF2-40B4-BE49-F238E27FC236}">
                <a16:creationId xmlns:a16="http://schemas.microsoft.com/office/drawing/2014/main" id="{319F89D7-C31D-507D-28C6-F87FF01DA6FB}"/>
              </a:ext>
            </a:extLst>
          </p:cNvPr>
          <p:cNvSpPr>
            <a:spLocks noGrp="1"/>
          </p:cNvSpPr>
          <p:nvPr>
            <p:ph type="body" sz="quarter" idx="17"/>
          </p:nvPr>
        </p:nvSpPr>
        <p:spPr>
          <a:xfrm>
            <a:off x="6144761" y="1636713"/>
            <a:ext cx="2740760" cy="433965"/>
          </a:xfrm>
        </p:spPr>
        <p:txBody>
          <a:bodyPr/>
          <a:lstStyle/>
          <a:p>
            <a:r>
              <a:rPr lang="en-US" dirty="0"/>
              <a:t>Scanning</a:t>
            </a:r>
          </a:p>
        </p:txBody>
      </p:sp>
      <p:sp>
        <p:nvSpPr>
          <p:cNvPr id="5" name="Text Placeholder 4">
            <a:extLst>
              <a:ext uri="{FF2B5EF4-FFF2-40B4-BE49-F238E27FC236}">
                <a16:creationId xmlns:a16="http://schemas.microsoft.com/office/drawing/2014/main" id="{8A3B2E2F-2EFE-A1F3-3ED0-9FE463D58690}"/>
              </a:ext>
            </a:extLst>
          </p:cNvPr>
          <p:cNvSpPr>
            <a:spLocks noGrp="1"/>
          </p:cNvSpPr>
          <p:nvPr>
            <p:ph type="body" sz="quarter" idx="19"/>
          </p:nvPr>
        </p:nvSpPr>
        <p:spPr>
          <a:xfrm>
            <a:off x="9069571" y="1636713"/>
            <a:ext cx="2740760" cy="433965"/>
          </a:xfrm>
        </p:spPr>
        <p:txBody>
          <a:bodyPr/>
          <a:lstStyle/>
          <a:p>
            <a:r>
              <a:rPr lang="en-US" dirty="0"/>
              <a:t>Zero Trust Architecture</a:t>
            </a:r>
          </a:p>
        </p:txBody>
      </p:sp>
      <p:sp>
        <p:nvSpPr>
          <p:cNvPr id="6" name="Title 5">
            <a:extLst>
              <a:ext uri="{FF2B5EF4-FFF2-40B4-BE49-F238E27FC236}">
                <a16:creationId xmlns:a16="http://schemas.microsoft.com/office/drawing/2014/main" id="{13A8D174-1044-B294-9849-F9DA604B55FA}"/>
              </a:ext>
            </a:extLst>
          </p:cNvPr>
          <p:cNvSpPr>
            <a:spLocks noGrp="1"/>
          </p:cNvSpPr>
          <p:nvPr>
            <p:ph type="title"/>
          </p:nvPr>
        </p:nvSpPr>
        <p:spPr/>
        <p:txBody>
          <a:bodyPr/>
          <a:lstStyle/>
          <a:p>
            <a:r>
              <a:rPr lang="en-US" dirty="0"/>
              <a:t>What does cyber security require?</a:t>
            </a:r>
            <a:br>
              <a:rPr lang="en-US" dirty="0"/>
            </a:br>
            <a:r>
              <a:rPr lang="en-US" sz="2800" i="1" dirty="0"/>
              <a:t>Latest cyber security requirements drive significant work</a:t>
            </a:r>
          </a:p>
        </p:txBody>
      </p:sp>
      <p:sp>
        <p:nvSpPr>
          <p:cNvPr id="7" name="Content Placeholder 6">
            <a:extLst>
              <a:ext uri="{FF2B5EF4-FFF2-40B4-BE49-F238E27FC236}">
                <a16:creationId xmlns:a16="http://schemas.microsoft.com/office/drawing/2014/main" id="{55DD77C3-B111-6C67-8A5B-978DFE47C2C6}"/>
              </a:ext>
            </a:extLst>
          </p:cNvPr>
          <p:cNvSpPr>
            <a:spLocks noGrp="1"/>
          </p:cNvSpPr>
          <p:nvPr>
            <p:ph sz="half" idx="1"/>
          </p:nvPr>
        </p:nvSpPr>
        <p:spPr>
          <a:xfrm>
            <a:off x="313963" y="2191870"/>
            <a:ext cx="2741489" cy="4026050"/>
          </a:xfrm>
        </p:spPr>
        <p:txBody>
          <a:bodyPr/>
          <a:lstStyle/>
          <a:p>
            <a:r>
              <a:rPr lang="en-US" b="1" dirty="0">
                <a:solidFill>
                  <a:schemeClr val="accent3"/>
                </a:solidFill>
              </a:rPr>
              <a:t>15 days for critical</a:t>
            </a:r>
          </a:p>
          <a:p>
            <a:r>
              <a:rPr lang="en-US" b="1" dirty="0">
                <a:solidFill>
                  <a:schemeClr val="accent3"/>
                </a:solidFill>
              </a:rPr>
              <a:t>30 days for high</a:t>
            </a:r>
          </a:p>
          <a:p>
            <a:r>
              <a:rPr lang="en-US" dirty="0"/>
              <a:t>~150 machines to patch is about 5 days of work</a:t>
            </a:r>
          </a:p>
          <a:p>
            <a:r>
              <a:rPr lang="en-US" dirty="0"/>
              <a:t>Also need time to test new patches prior to deployment</a:t>
            </a:r>
          </a:p>
          <a:p>
            <a:r>
              <a:rPr lang="en-US" dirty="0"/>
              <a:t>Challenge – meet patching requirements without compromising system performance and operations schedule  </a:t>
            </a:r>
          </a:p>
        </p:txBody>
      </p:sp>
      <p:sp>
        <p:nvSpPr>
          <p:cNvPr id="8" name="Content Placeholder 7">
            <a:extLst>
              <a:ext uri="{FF2B5EF4-FFF2-40B4-BE49-F238E27FC236}">
                <a16:creationId xmlns:a16="http://schemas.microsoft.com/office/drawing/2014/main" id="{E218A9DC-964E-32FC-8792-2733C9CD6EB5}"/>
              </a:ext>
            </a:extLst>
          </p:cNvPr>
          <p:cNvSpPr>
            <a:spLocks noGrp="1"/>
          </p:cNvSpPr>
          <p:nvPr>
            <p:ph sz="half" idx="14"/>
          </p:nvPr>
        </p:nvSpPr>
        <p:spPr>
          <a:xfrm>
            <a:off x="3237701" y="2191870"/>
            <a:ext cx="2740760" cy="3617259"/>
          </a:xfrm>
        </p:spPr>
        <p:txBody>
          <a:bodyPr/>
          <a:lstStyle/>
          <a:p>
            <a:r>
              <a:rPr lang="en-US" b="1" dirty="0">
                <a:solidFill>
                  <a:schemeClr val="accent3"/>
                </a:solidFill>
              </a:rPr>
              <a:t>Should not be used</a:t>
            </a:r>
          </a:p>
          <a:p>
            <a:r>
              <a:rPr lang="en-US" dirty="0"/>
              <a:t>We have a large installed base of site or community developed open-source software</a:t>
            </a:r>
          </a:p>
          <a:p>
            <a:r>
              <a:rPr lang="en-US" dirty="0"/>
              <a:t>Support is informal (you cannot purchase from vendor)</a:t>
            </a:r>
          </a:p>
          <a:p>
            <a:r>
              <a:rPr lang="en-US" dirty="0"/>
              <a:t>Unclear definition of “supported”</a:t>
            </a:r>
          </a:p>
          <a:p>
            <a:r>
              <a:rPr lang="en-US" dirty="0"/>
              <a:t>Commercial packages that are “end-of-life” must be removed</a:t>
            </a:r>
          </a:p>
          <a:p>
            <a:endParaRPr lang="en-US" dirty="0"/>
          </a:p>
        </p:txBody>
      </p:sp>
      <p:sp>
        <p:nvSpPr>
          <p:cNvPr id="9" name="Content Placeholder 8">
            <a:extLst>
              <a:ext uri="{FF2B5EF4-FFF2-40B4-BE49-F238E27FC236}">
                <a16:creationId xmlns:a16="http://schemas.microsoft.com/office/drawing/2014/main" id="{7788C706-465F-DE66-0C2A-F08E712377D7}"/>
              </a:ext>
            </a:extLst>
          </p:cNvPr>
          <p:cNvSpPr>
            <a:spLocks noGrp="1"/>
          </p:cNvSpPr>
          <p:nvPr>
            <p:ph sz="half" idx="16"/>
          </p:nvPr>
        </p:nvSpPr>
        <p:spPr>
          <a:xfrm>
            <a:off x="6144032" y="2191870"/>
            <a:ext cx="2741489" cy="4220219"/>
          </a:xfrm>
        </p:spPr>
        <p:txBody>
          <a:bodyPr/>
          <a:lstStyle/>
          <a:p>
            <a:r>
              <a:rPr lang="en-US" b="1" dirty="0">
                <a:solidFill>
                  <a:schemeClr val="accent3"/>
                </a:solidFill>
              </a:rPr>
              <a:t>Requirement for regular vulnerability scanning</a:t>
            </a:r>
          </a:p>
          <a:p>
            <a:pPr>
              <a:spcBef>
                <a:spcPts val="600"/>
              </a:spcBef>
            </a:pPr>
            <a:r>
              <a:rPr lang="en-US" dirty="0"/>
              <a:t>Some common control system CPUs do not response well to common scans (e.g. PLCs)</a:t>
            </a:r>
          </a:p>
          <a:p>
            <a:pPr>
              <a:spcBef>
                <a:spcPts val="600"/>
              </a:spcBef>
            </a:pPr>
            <a:r>
              <a:rPr lang="en-US" dirty="0"/>
              <a:t>ORNL scanning tool occasionally makes mistakes</a:t>
            </a:r>
          </a:p>
          <a:p>
            <a:pPr>
              <a:spcBef>
                <a:spcPts val="600"/>
              </a:spcBef>
            </a:pPr>
            <a:r>
              <a:rPr lang="en-US" dirty="0"/>
              <a:t>Exemption tool does not allow grouping</a:t>
            </a:r>
          </a:p>
          <a:p>
            <a:pPr>
              <a:spcBef>
                <a:spcPts val="600"/>
              </a:spcBef>
            </a:pPr>
            <a:r>
              <a:rPr lang="en-US" dirty="0"/>
              <a:t>Need to Perform “test scans” to analyze operational impact and tailor scans accordingly</a:t>
            </a:r>
          </a:p>
        </p:txBody>
      </p:sp>
      <p:sp>
        <p:nvSpPr>
          <p:cNvPr id="10" name="Content Placeholder 9">
            <a:extLst>
              <a:ext uri="{FF2B5EF4-FFF2-40B4-BE49-F238E27FC236}">
                <a16:creationId xmlns:a16="http://schemas.microsoft.com/office/drawing/2014/main" id="{063FAE00-A282-4454-6517-A862CFA8A44D}"/>
              </a:ext>
            </a:extLst>
          </p:cNvPr>
          <p:cNvSpPr>
            <a:spLocks noGrp="1"/>
          </p:cNvSpPr>
          <p:nvPr>
            <p:ph sz="half" idx="18"/>
          </p:nvPr>
        </p:nvSpPr>
        <p:spPr>
          <a:xfrm>
            <a:off x="9069571" y="2191870"/>
            <a:ext cx="2737553" cy="3617259"/>
          </a:xfrm>
        </p:spPr>
        <p:txBody>
          <a:bodyPr/>
          <a:lstStyle/>
          <a:p>
            <a:r>
              <a:rPr lang="en-US" b="1" dirty="0">
                <a:solidFill>
                  <a:schemeClr val="accent3"/>
                </a:solidFill>
              </a:rPr>
              <a:t>ZTA and encryption</a:t>
            </a:r>
          </a:p>
          <a:p>
            <a:r>
              <a:rPr lang="en-US" dirty="0"/>
              <a:t>Require significant changes to EPICS</a:t>
            </a:r>
          </a:p>
          <a:p>
            <a:r>
              <a:rPr lang="en-US" dirty="0"/>
              <a:t>EPICS  Collaboration working on Secure EPICS</a:t>
            </a:r>
          </a:p>
          <a:p>
            <a:r>
              <a:rPr lang="en-US" dirty="0"/>
              <a:t>Will only be available for EPICS 7+</a:t>
            </a:r>
          </a:p>
          <a:p>
            <a:r>
              <a:rPr lang="en-US" dirty="0"/>
              <a:t>Higher configuration workload to manage certificates</a:t>
            </a:r>
          </a:p>
          <a:p>
            <a:endParaRPr lang="en-US" dirty="0"/>
          </a:p>
        </p:txBody>
      </p:sp>
    </p:spTree>
    <p:extLst>
      <p:ext uri="{BB962C8B-B14F-4D97-AF65-F5344CB8AC3E}">
        <p14:creationId xmlns:p14="http://schemas.microsoft.com/office/powerpoint/2010/main" val="25768186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4B457514-44F5-7717-56E4-EC00F02B8207}"/>
              </a:ext>
            </a:extLst>
          </p:cNvPr>
          <p:cNvSpPr>
            <a:spLocks noGrp="1"/>
          </p:cNvSpPr>
          <p:nvPr>
            <p:ph type="title"/>
          </p:nvPr>
        </p:nvSpPr>
        <p:spPr/>
        <p:txBody>
          <a:bodyPr/>
          <a:lstStyle/>
          <a:p>
            <a:r>
              <a:rPr lang="en-US" dirty="0"/>
              <a:t>Cybersecurity Requirements</a:t>
            </a:r>
          </a:p>
        </p:txBody>
      </p:sp>
      <p:sp>
        <p:nvSpPr>
          <p:cNvPr id="6" name="Text Placeholder 5">
            <a:extLst>
              <a:ext uri="{FF2B5EF4-FFF2-40B4-BE49-F238E27FC236}">
                <a16:creationId xmlns:a16="http://schemas.microsoft.com/office/drawing/2014/main" id="{1272312C-0B0F-069C-5053-A396993B90D1}"/>
              </a:ext>
            </a:extLst>
          </p:cNvPr>
          <p:cNvSpPr>
            <a:spLocks noGrp="1"/>
          </p:cNvSpPr>
          <p:nvPr>
            <p:ph type="body" sz="quarter" idx="12"/>
          </p:nvPr>
        </p:nvSpPr>
        <p:spPr>
          <a:xfrm>
            <a:off x="314693" y="988275"/>
            <a:ext cx="6763894" cy="5504600"/>
          </a:xfrm>
        </p:spPr>
        <p:txBody>
          <a:bodyPr/>
          <a:lstStyle/>
          <a:p>
            <a:r>
              <a:rPr lang="en-US" dirty="0"/>
              <a:t>DOE O 205.1D on Cybersecurity (76 pages)</a:t>
            </a:r>
          </a:p>
          <a:p>
            <a:pPr marL="342900" indent="-342900">
              <a:buFont typeface="Arial" panose="020B0604020202020204" pitchFamily="34" charset="0"/>
              <a:buChar char="•"/>
            </a:pPr>
            <a:r>
              <a:rPr lang="en-US" dirty="0"/>
              <a:t>States there are no exemptions, then requires exemptions and the exemption process to be documented (confusion??)</a:t>
            </a:r>
          </a:p>
          <a:p>
            <a:r>
              <a:rPr lang="en-US" dirty="0"/>
              <a:t>NIST 800-53 Security Standard (318 pages)</a:t>
            </a:r>
          </a:p>
          <a:p>
            <a:pPr marL="342900" indent="-342900">
              <a:spcBef>
                <a:spcPts val="600"/>
              </a:spcBef>
              <a:buFont typeface="Arial" panose="020B0604020202020204" pitchFamily="34" charset="0"/>
              <a:buChar char="•"/>
            </a:pPr>
            <a:r>
              <a:rPr lang="en-US" dirty="0"/>
              <a:t>Basis for 205.1D requirements for federal information</a:t>
            </a:r>
          </a:p>
          <a:p>
            <a:pPr marL="342900" indent="-342900">
              <a:spcBef>
                <a:spcPts val="600"/>
              </a:spcBef>
              <a:buFont typeface="Arial" panose="020B0604020202020204" pitchFamily="34" charset="0"/>
              <a:buChar char="•"/>
            </a:pPr>
            <a:r>
              <a:rPr lang="en-US" dirty="0"/>
              <a:t>Designed for enterprise systems</a:t>
            </a:r>
          </a:p>
          <a:p>
            <a:pPr marL="342900" indent="-342900">
              <a:spcBef>
                <a:spcPts val="600"/>
              </a:spcBef>
              <a:buFont typeface="Arial" panose="020B0604020202020204" pitchFamily="34" charset="0"/>
              <a:buChar char="•"/>
            </a:pPr>
            <a:r>
              <a:rPr lang="en-US" dirty="0"/>
              <a:t>Includes 1189 privacy and security controls</a:t>
            </a:r>
          </a:p>
          <a:p>
            <a:pPr marL="342900" indent="-342900">
              <a:spcBef>
                <a:spcPts val="600"/>
              </a:spcBef>
              <a:buFont typeface="Arial" panose="020B0604020202020204" pitchFamily="34" charset="0"/>
              <a:buChar char="•"/>
            </a:pPr>
            <a:r>
              <a:rPr lang="en-US" dirty="0"/>
              <a:t>NIST 800-82 is standard for industrial control systems(ICS, aka OT) but currently does not drive DOE requirements (ICS treated as enterprise)</a:t>
            </a:r>
          </a:p>
          <a:p>
            <a:r>
              <a:rPr lang="en-US" dirty="0"/>
              <a:t>DOE O 200.1A Change 2 on IPV6 (42 pages)</a:t>
            </a:r>
          </a:p>
          <a:p>
            <a:pPr marL="342900" indent="-342900">
              <a:buFont typeface="Arial" panose="020B0604020202020204" pitchFamily="34" charset="0"/>
              <a:buChar char="•"/>
            </a:pPr>
            <a:r>
              <a:rPr lang="en-US" dirty="0"/>
              <a:t>Provides an exclusion path for “certain types of highly-specialized system that do not function as general-purpose IT systems…” ; exemption process TBD</a:t>
            </a:r>
          </a:p>
          <a:p>
            <a:pPr marL="342900" indent="-342900">
              <a:buFont typeface="Arial" panose="020B0604020202020204" pitchFamily="34" charset="0"/>
              <a:buChar char="•"/>
            </a:pPr>
            <a:endParaRPr lang="en-US" dirty="0"/>
          </a:p>
        </p:txBody>
      </p:sp>
      <p:pic>
        <p:nvPicPr>
          <p:cNvPr id="1026" name="Picture 2" descr="Free ai generated data center servers illustration">
            <a:extLst>
              <a:ext uri="{FF2B5EF4-FFF2-40B4-BE49-F238E27FC236}">
                <a16:creationId xmlns:a16="http://schemas.microsoft.com/office/drawing/2014/main" id="{62C80D18-1F28-6FCA-9A2A-DEE6585B2AD6}"/>
              </a:ext>
            </a:extLst>
          </p:cNvPr>
          <p:cNvPicPr>
            <a:picLocks noGrp="1" noChangeAspect="1" noChangeArrowheads="1"/>
          </p:cNvPicPr>
          <p:nvPr>
            <p:ph type="pic" sz="quarter" idx="13"/>
          </p:nvPr>
        </p:nvPicPr>
        <p:blipFill>
          <a:blip r:embed="rId3">
            <a:extLst>
              <a:ext uri="{28A0092B-C50C-407E-A947-70E740481C1C}">
                <a14:useLocalDpi xmlns:a14="http://schemas.microsoft.com/office/drawing/2010/main" val="0"/>
              </a:ext>
            </a:extLst>
          </a:blip>
          <a:srcRect t="7617" b="7617"/>
          <a:stretch>
            <a:fill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sp>
        <p:nvSpPr>
          <p:cNvPr id="7" name="Picture Placeholder 6">
            <a:extLst>
              <a:ext uri="{FF2B5EF4-FFF2-40B4-BE49-F238E27FC236}">
                <a16:creationId xmlns:a16="http://schemas.microsoft.com/office/drawing/2014/main" id="{C44B4BE5-2219-2D9A-DD4B-24636D917564}"/>
              </a:ext>
            </a:extLst>
          </p:cNvPr>
          <p:cNvSpPr>
            <a:spLocks noGrp="1"/>
          </p:cNvSpPr>
          <p:nvPr>
            <p:ph type="pic" sz="quarter" idx="15"/>
          </p:nvPr>
        </p:nvSpPr>
        <p:spPr/>
        <p:txBody>
          <a:bodyPr/>
          <a:lstStyle/>
          <a:p>
            <a:endParaRPr lang="en-US"/>
          </a:p>
        </p:txBody>
      </p:sp>
      <p:pic>
        <p:nvPicPr>
          <p:cNvPr id="1034" name="Picture 10" descr="Free hacker cybersecurity matrix illustration">
            <a:extLst>
              <a:ext uri="{FF2B5EF4-FFF2-40B4-BE49-F238E27FC236}">
                <a16:creationId xmlns:a16="http://schemas.microsoft.com/office/drawing/2014/main" id="{7BC34E2A-CA53-3A31-FE3C-5B95393DDFC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45400" y="4679527"/>
            <a:ext cx="4546600" cy="2178473"/>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Free Cyber Security Hacker photo and picture">
            <a:extLst>
              <a:ext uri="{FF2B5EF4-FFF2-40B4-BE49-F238E27FC236}">
                <a16:creationId xmlns:a16="http://schemas.microsoft.com/office/drawing/2014/main" id="{5C2B8EAE-656E-4637-3D84-C80D05DEE046}"/>
              </a:ext>
            </a:extLst>
          </p:cNvPr>
          <p:cNvPicPr>
            <a:picLocks noGrp="1" noChangeAspect="1" noChangeArrowheads="1"/>
          </p:cNvPicPr>
          <p:nvPr>
            <p:ph type="pic" sz="quarter" idx="14"/>
          </p:nvPr>
        </p:nvPicPr>
        <p:blipFill>
          <a:blip r:embed="rId5">
            <a:extLst>
              <a:ext uri="{28A0092B-C50C-407E-A947-70E740481C1C}">
                <a14:useLocalDpi xmlns:a14="http://schemas.microsoft.com/office/drawing/2010/main" val="0"/>
              </a:ext>
            </a:extLst>
          </a:blip>
          <a:srcRect t="10603" b="10603"/>
          <a:stretch>
            <a:fill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770981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5C2AE7-AE9E-694B-8D1C-55605C650087}"/>
            </a:ext>
          </a:extLst>
        </p:cNvPr>
        <p:cNvGrpSpPr/>
        <p:nvPr/>
      </p:nvGrpSpPr>
      <p:grpSpPr>
        <a:xfrm>
          <a:off x="0" y="0"/>
          <a:ext cx="0" cy="0"/>
          <a:chOff x="0" y="0"/>
          <a:chExt cx="0" cy="0"/>
        </a:xfrm>
      </p:grpSpPr>
      <p:sp>
        <p:nvSpPr>
          <p:cNvPr id="2" name="Title 18">
            <a:extLst>
              <a:ext uri="{FF2B5EF4-FFF2-40B4-BE49-F238E27FC236}">
                <a16:creationId xmlns:a16="http://schemas.microsoft.com/office/drawing/2014/main" id="{08ABD9B1-8717-C9B6-C3A3-6A22FEF899D6}"/>
              </a:ext>
            </a:extLst>
          </p:cNvPr>
          <p:cNvSpPr>
            <a:spLocks noGrp="1"/>
          </p:cNvSpPr>
          <p:nvPr>
            <p:ph type="title"/>
          </p:nvPr>
        </p:nvSpPr>
        <p:spPr>
          <a:xfrm>
            <a:off x="314692" y="365125"/>
            <a:ext cx="11492432" cy="886397"/>
          </a:xfrm>
        </p:spPr>
        <p:txBody>
          <a:bodyPr/>
          <a:lstStyle/>
          <a:p>
            <a:r>
              <a:rPr lang="en-US"/>
              <a:t>Scanning requirement</a:t>
            </a:r>
            <a:endParaRPr lang="en-US" dirty="0"/>
          </a:p>
        </p:txBody>
      </p:sp>
      <p:pic>
        <p:nvPicPr>
          <p:cNvPr id="7" name="Content Placeholder 6" descr="Graphical user interface&#10;&#10;AI-generated content may be incorrect.">
            <a:extLst>
              <a:ext uri="{FF2B5EF4-FFF2-40B4-BE49-F238E27FC236}">
                <a16:creationId xmlns:a16="http://schemas.microsoft.com/office/drawing/2014/main" id="{C82E8A78-C880-D6CE-EE07-CF217E7F0949}"/>
              </a:ext>
            </a:extLst>
          </p:cNvPr>
          <p:cNvPicPr>
            <a:picLocks noGrp="1" noChangeAspect="1"/>
          </p:cNvPicPr>
          <p:nvPr>
            <p:ph sz="half" idx="1"/>
          </p:nvPr>
        </p:nvPicPr>
        <p:blipFill>
          <a:blip r:embed="rId2"/>
          <a:stretch>
            <a:fillRect/>
          </a:stretch>
        </p:blipFill>
        <p:spPr>
          <a:xfrm>
            <a:off x="262443" y="1009766"/>
            <a:ext cx="6680635" cy="3050790"/>
          </a:xfrm>
        </p:spPr>
      </p:pic>
      <p:sp>
        <p:nvSpPr>
          <p:cNvPr id="4" name="TextBox 3">
            <a:extLst>
              <a:ext uri="{FF2B5EF4-FFF2-40B4-BE49-F238E27FC236}">
                <a16:creationId xmlns:a16="http://schemas.microsoft.com/office/drawing/2014/main" id="{679E7ED8-CE86-109B-0CE4-F0EEE78699C7}"/>
              </a:ext>
            </a:extLst>
          </p:cNvPr>
          <p:cNvSpPr txBox="1"/>
          <p:nvPr/>
        </p:nvSpPr>
        <p:spPr>
          <a:xfrm>
            <a:off x="1063938" y="4461550"/>
            <a:ext cx="6096000" cy="2031325"/>
          </a:xfrm>
          <a:prstGeom prst="rect">
            <a:avLst/>
          </a:prstGeom>
          <a:noFill/>
        </p:spPr>
        <p:txBody>
          <a:bodyPr wrap="square">
            <a:spAutoFit/>
          </a:bodyPr>
          <a:lstStyle/>
          <a:p>
            <a:pPr marL="285750" indent="-285750">
              <a:buFont typeface="Arial" panose="020B0604020202020204" pitchFamily="34" charset="0"/>
              <a:buChar char="•"/>
            </a:pPr>
            <a:r>
              <a:rPr lang="en-US" dirty="0"/>
              <a:t>Alternatively, DOE order allows passive scanning for OT systems</a:t>
            </a:r>
          </a:p>
          <a:p>
            <a:pPr marL="285750" indent="-285750">
              <a:buFont typeface="Arial" panose="020B0604020202020204" pitchFamily="34" charset="0"/>
              <a:buChar char="•"/>
            </a:pPr>
            <a:r>
              <a:rPr lang="en-US" dirty="0"/>
              <a:t>Nozomi now used for the SNS machine control systems, runs continuously</a:t>
            </a:r>
          </a:p>
          <a:p>
            <a:pPr marL="285750" indent="-285750">
              <a:buFont typeface="Arial" panose="020B0604020202020204" pitchFamily="34" charset="0"/>
              <a:buChar char="•"/>
            </a:pPr>
            <a:r>
              <a:rPr lang="en-US" dirty="0"/>
              <a:t>Does not disrupt control system operations in any way</a:t>
            </a:r>
          </a:p>
          <a:p>
            <a:pPr marL="285750" indent="-285750">
              <a:buFont typeface="Arial" panose="020B0604020202020204" pitchFamily="34" charset="0"/>
              <a:buChar char="•"/>
            </a:pPr>
            <a:r>
              <a:rPr lang="en-US" dirty="0"/>
              <a:t>Gives a lot of valuable information that would be gathered by invasive active scan</a:t>
            </a:r>
          </a:p>
        </p:txBody>
      </p:sp>
      <p:sp>
        <p:nvSpPr>
          <p:cNvPr id="5" name="TextBox 4">
            <a:extLst>
              <a:ext uri="{FF2B5EF4-FFF2-40B4-BE49-F238E27FC236}">
                <a16:creationId xmlns:a16="http://schemas.microsoft.com/office/drawing/2014/main" id="{8AA8FD49-521B-5311-A123-FA2CE6E317E2}"/>
              </a:ext>
            </a:extLst>
          </p:cNvPr>
          <p:cNvSpPr txBox="1"/>
          <p:nvPr/>
        </p:nvSpPr>
        <p:spPr>
          <a:xfrm>
            <a:off x="7376797" y="1009766"/>
            <a:ext cx="4500511" cy="4247317"/>
          </a:xfrm>
          <a:prstGeom prst="rect">
            <a:avLst/>
          </a:prstGeom>
          <a:noFill/>
        </p:spPr>
        <p:txBody>
          <a:bodyPr wrap="square" rtlCol="0">
            <a:spAutoFit/>
          </a:bodyPr>
          <a:lstStyle/>
          <a:p>
            <a:pPr marL="285750" indent="-285750">
              <a:buFont typeface="Arial" panose="020B0604020202020204" pitchFamily="34" charset="0"/>
              <a:buChar char="•"/>
            </a:pPr>
            <a:r>
              <a:rPr lang="en-US"/>
              <a:t>ORNL IT is using Tenable to meet active scanning requirement on enterprise</a:t>
            </a:r>
          </a:p>
          <a:p>
            <a:pPr marL="285750" indent="-285750">
              <a:buFont typeface="Arial" panose="020B0604020202020204" pitchFamily="34" charset="0"/>
              <a:buChar char="•"/>
            </a:pPr>
            <a:r>
              <a:rPr lang="en-US"/>
              <a:t>Failure to patch identified vulnerabilities withing 15-30 days results in machine quarantine until issue is resolved</a:t>
            </a:r>
          </a:p>
          <a:p>
            <a:pPr marL="285750" indent="-285750">
              <a:buFont typeface="Arial" panose="020B0604020202020204" pitchFamily="34" charset="0"/>
              <a:buChar char="•"/>
            </a:pPr>
            <a:r>
              <a:rPr lang="en-US"/>
              <a:t>This can be problematic for machine and instrument control systems due to vulnerable devices</a:t>
            </a:r>
          </a:p>
          <a:p>
            <a:pPr marL="285750" indent="-285750">
              <a:buFont typeface="Arial" panose="020B0604020202020204" pitchFamily="34" charset="0"/>
              <a:buChar char="•"/>
            </a:pPr>
            <a:r>
              <a:rPr lang="en-US"/>
              <a:t>User facilities have limited schedule maintenance time to accomplish these scans and patch</a:t>
            </a:r>
          </a:p>
          <a:p>
            <a:pPr marL="285750" indent="-285750">
              <a:buFont typeface="Arial" panose="020B0604020202020204" pitchFamily="34" charset="0"/>
              <a:buChar char="•"/>
            </a:pPr>
            <a:endParaRPr lang="en-US"/>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1360581324"/>
      </p:ext>
    </p:extLst>
  </p:cSld>
  <p:clrMapOvr>
    <a:masterClrMapping/>
  </p:clrMapOvr>
</p:sld>
</file>

<file path=ppt/theme/theme1.xml><?xml version="1.0" encoding="utf-8"?>
<a:theme xmlns:a="http://schemas.openxmlformats.org/drawingml/2006/main" name="ORNL Presentation">
  <a:themeElements>
    <a:clrScheme name="ORNL Color TEST">
      <a:dk1>
        <a:srgbClr val="373A36"/>
      </a:dk1>
      <a:lt1>
        <a:srgbClr val="FFFFFF"/>
      </a:lt1>
      <a:dk2>
        <a:srgbClr val="00662C"/>
      </a:dk2>
      <a:lt2>
        <a:srgbClr val="DBDCDB"/>
      </a:lt2>
      <a:accent1>
        <a:srgbClr val="00454D"/>
      </a:accent1>
      <a:accent2>
        <a:srgbClr val="006BA6"/>
      </a:accent2>
      <a:accent3>
        <a:srgbClr val="00B38F"/>
      </a:accent3>
      <a:accent4>
        <a:srgbClr val="7DBA00"/>
      </a:accent4>
      <a:accent5>
        <a:srgbClr val="FF9E1B"/>
      </a:accent5>
      <a:accent6>
        <a:srgbClr val="B50093"/>
      </a:accent6>
      <a:hlink>
        <a:srgbClr val="00BDB5"/>
      </a:hlink>
      <a:folHlink>
        <a:srgbClr val="00662C"/>
      </a:folHlink>
    </a:clrScheme>
    <a:fontScheme name="ORNL">
      <a:majorFont>
        <a:latin typeface="Roboto Black"/>
        <a:ea typeface=""/>
        <a:cs typeface=""/>
      </a:majorFont>
      <a:minorFont>
        <a:latin typeface="Robo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ORNL Green">
      <a:srgbClr val="00662C"/>
    </a:custClr>
    <a:custClr name="Hale Navy">
      <a:srgbClr val="00454D"/>
    </a:custClr>
    <a:custClr name="Graphite">
      <a:srgbClr val="DBDCDB"/>
    </a:custClr>
    <a:custClr name="Polar">
      <a:srgbClr val="FFFFFF"/>
    </a:custClr>
    <a:custClr name="Dark Matter">
      <a:srgbClr val="373A36"/>
    </a:custClr>
    <a:custClr name="Energy">
      <a:srgbClr val="7DBA00"/>
    </a:custClr>
    <a:custClr name="Mist">
      <a:srgbClr val="8BFEBF"/>
    </a:custClr>
    <a:custClr name="Biome">
      <a:srgbClr val="00B38F"/>
    </a:custClr>
    <a:custClr name="Aqua">
      <a:srgbClr val="00BDB5"/>
    </a:custClr>
    <a:custClr name="Infinity">
      <a:srgbClr val="006BA6"/>
    </a:custClr>
    <a:custClr name="Hydro">
      <a:srgbClr val="005776"/>
    </a:custClr>
    <a:custClr name="Forge">
      <a:srgbClr val="FF9E1B"/>
    </a:custClr>
    <a:custClr name="Spark">
      <a:srgbClr val="FE5000"/>
    </a:custClr>
    <a:custClr name="Plasma">
      <a:srgbClr val="B50094"/>
    </a:custClr>
    <a:custClr name="Pulsar">
      <a:srgbClr val="4E008E"/>
    </a:custClr>
  </a:custClrLst>
  <a:extLst>
    <a:ext uri="{05A4C25C-085E-4340-85A3-A5531E510DB2}">
      <thm15:themeFamily xmlns:thm15="http://schemas.microsoft.com/office/thememl/2012/main" name="ORNL-Presentation-16x9-Template" id="{B6CFA07B-5112-CD44-89D2-3F3E80521EC7}" vid="{5F400BA0-AB5B-A743-9B98-289004757F3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ORNL-Presentation-16x9-Template</Template>
  <TotalTime>6206</TotalTime>
  <Words>1065</Words>
  <Application>Microsoft Macintosh PowerPoint</Application>
  <PresentationFormat>Widescreen</PresentationFormat>
  <Paragraphs>122</Paragraphs>
  <Slides>11</Slides>
  <Notes>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Calibri</vt:lpstr>
      <vt:lpstr>Roboto</vt:lpstr>
      <vt:lpstr>Roboto Light</vt:lpstr>
      <vt:lpstr>ORNL Presentation</vt:lpstr>
      <vt:lpstr>Controls Systems, Cyber Security and Conflicting Priorities</vt:lpstr>
      <vt:lpstr>From this workshop 2015</vt:lpstr>
      <vt:lpstr>Traditional control system cyber security model</vt:lpstr>
      <vt:lpstr>Now we need much more </vt:lpstr>
      <vt:lpstr>Big disconnect between controls experts and cyber experts (IT)</vt:lpstr>
      <vt:lpstr>What do scientific user facilities require?</vt:lpstr>
      <vt:lpstr>What does cyber security require? Latest cyber security requirements drive significant work</vt:lpstr>
      <vt:lpstr>Cybersecurity Requirements</vt:lpstr>
      <vt:lpstr>Scanning requirement</vt:lpstr>
      <vt:lpstr>Also using NetBrain to more closely monitor the network to proactively identify cyber and other issues</vt:lpstr>
      <vt:lpstr>Discussion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Woody, Angela</dc:creator>
  <cp:lastModifiedBy>White, Karen S.</cp:lastModifiedBy>
  <cp:revision>8</cp:revision>
  <dcterms:created xsi:type="dcterms:W3CDTF">2025-09-08T17:50:42Z</dcterms:created>
  <dcterms:modified xsi:type="dcterms:W3CDTF">2025-09-21T04:08:11Z</dcterms:modified>
</cp:coreProperties>
</file>